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8288000" cy="10287000"/>
  <p:notesSz cx="6858000" cy="9144000"/>
  <p:embeddedFontLst>
    <p:embeddedFont>
      <p:font typeface="Gagalin" pitchFamily="2" charset="0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26" autoAdjust="0"/>
  </p:normalViewPr>
  <p:slideViewPr>
    <p:cSldViewPr>
      <p:cViewPr varScale="1">
        <p:scale>
          <a:sx n="64" d="100"/>
          <a:sy n="64" d="100"/>
        </p:scale>
        <p:origin x="200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svg"/><Relationship Id="rId18" Type="http://schemas.openxmlformats.org/officeDocument/2006/relationships/image" Target="../media/image14.svg"/><Relationship Id="rId26" Type="http://schemas.openxmlformats.org/officeDocument/2006/relationships/image" Target="../media/image2.jpeg"/><Relationship Id="rId3" Type="http://schemas.microsoft.com/office/2007/relationships/media" Target="../media/media1.mp4"/><Relationship Id="rId21" Type="http://schemas.openxmlformats.org/officeDocument/2006/relationships/image" Target="../media/image17.svg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.jpeg"/><Relationship Id="rId2" Type="http://schemas.openxmlformats.org/officeDocument/2006/relationships/video" Target="NULL" TargetMode="External"/><Relationship Id="rId16" Type="http://schemas.openxmlformats.org/officeDocument/2006/relationships/image" Target="../media/image12.svg"/><Relationship Id="rId20" Type="http://schemas.openxmlformats.org/officeDocument/2006/relationships/image" Target="../media/image16.png"/><Relationship Id="rId29" Type="http://schemas.openxmlformats.org/officeDocument/2006/relationships/image" Target="../media/image5.jpeg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2.sv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4.jpe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5.wav"/><Relationship Id="rId14" Type="http://schemas.openxmlformats.org/officeDocument/2006/relationships/image" Target="../media/image10.jpeg"/><Relationship Id="rId22" Type="http://schemas.openxmlformats.org/officeDocument/2006/relationships/image" Target="../media/image18.png"/><Relationship Id="rId27" Type="http://schemas.openxmlformats.org/officeDocument/2006/relationships/image" Target="../media/image3.jpeg"/><Relationship Id="rId30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9610" y="0"/>
            <a:ext cx="9978390" cy="5143500"/>
            <a:chOff x="0" y="0"/>
            <a:chExt cx="13304520" cy="6858000"/>
          </a:xfrm>
        </p:grpSpPr>
        <p:sp>
          <p:nvSpPr>
            <p:cNvPr id="3" name="Freeform 3"/>
            <p:cNvSpPr/>
            <p:nvPr/>
          </p:nvSpPr>
          <p:spPr>
            <a:xfrm>
              <a:off x="443484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86968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5143500"/>
            <a:ext cx="10029151" cy="5143500"/>
            <a:chOff x="0" y="0"/>
            <a:chExt cx="13372201" cy="6858000"/>
          </a:xfrm>
        </p:grpSpPr>
        <p:sp>
          <p:nvSpPr>
            <p:cNvPr id="7" name="Freeform 7"/>
            <p:cNvSpPr/>
            <p:nvPr/>
          </p:nvSpPr>
          <p:spPr>
            <a:xfrm>
              <a:off x="443484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869680" y="5717"/>
              <a:ext cx="4502521" cy="6852283"/>
            </a:xfrm>
            <a:custGeom>
              <a:avLst/>
              <a:gdLst/>
              <a:ahLst/>
              <a:cxnLst/>
              <a:rect l="l" t="t" r="r" b="b"/>
              <a:pathLst>
                <a:path w="4502521" h="6852283">
                  <a:moveTo>
                    <a:pt x="0" y="0"/>
                  </a:moveTo>
                  <a:lnTo>
                    <a:pt x="4502521" y="0"/>
                  </a:lnTo>
                  <a:lnTo>
                    <a:pt x="4502521" y="6852283"/>
                  </a:lnTo>
                  <a:lnTo>
                    <a:pt x="0" y="6852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410051" y="6295255"/>
            <a:ext cx="7345701" cy="172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6"/>
              </a:lnSpc>
            </a:pPr>
            <a:r>
              <a:rPr lang="en-US" sz="5663" spc="152">
                <a:solidFill>
                  <a:srgbClr val="FF3131"/>
                </a:solidFill>
                <a:latin typeface="Gagalin"/>
              </a:rPr>
              <a:t>WITH TIBOK-PINOY </a:t>
            </a:r>
          </a:p>
          <a:p>
            <a:pPr marL="0" lvl="0" indent="0" algn="ctr">
              <a:lnSpc>
                <a:spcPts val="6796"/>
              </a:lnSpc>
            </a:pPr>
            <a:r>
              <a:rPr lang="en-US" sz="5663" spc="152">
                <a:solidFill>
                  <a:srgbClr val="FF3131"/>
                </a:solidFill>
                <a:latin typeface="Gagalin"/>
              </a:rPr>
              <a:t>MODULES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2408" y="1919282"/>
            <a:ext cx="7328816" cy="197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7"/>
              </a:lnSpc>
            </a:pPr>
            <a:r>
              <a:rPr lang="en-US" sz="6464" spc="174" dirty="0">
                <a:solidFill>
                  <a:srgbClr val="233DFF"/>
                </a:solidFill>
                <a:latin typeface="Gagalin"/>
              </a:rPr>
              <a:t>BUILDING YOUR </a:t>
            </a:r>
          </a:p>
          <a:p>
            <a:pPr marL="0" lvl="0" indent="0" algn="ctr">
              <a:lnSpc>
                <a:spcPts val="7757"/>
              </a:lnSpc>
            </a:pPr>
            <a:r>
              <a:rPr lang="en-US" sz="6464" spc="174" dirty="0">
                <a:solidFill>
                  <a:srgbClr val="233DFF"/>
                </a:solidFill>
                <a:latin typeface="Gagalin"/>
              </a:rPr>
              <a:t>VALUES TOOLKIT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"/>
    </mc:Choice>
    <mc:Fallback xmlns="">
      <p:transition spd="slow" advTm="43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02499C-F6EC-1DC8-BBA9-0D8ACAAC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78" y="2005001"/>
            <a:ext cx="5843016" cy="58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53699" y="0"/>
            <a:ext cx="9220200" cy="5370048"/>
            <a:chOff x="0" y="0"/>
            <a:chExt cx="2428365" cy="1414334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28365" cy="1414334"/>
            </a:xfrm>
            <a:custGeom>
              <a:avLst/>
              <a:gdLst/>
              <a:ahLst/>
              <a:cxnLst/>
              <a:rect l="l" t="t" r="r" b="b"/>
              <a:pathLst>
                <a:path w="2428365" h="1414334">
                  <a:moveTo>
                    <a:pt x="0" y="0"/>
                  </a:moveTo>
                  <a:lnTo>
                    <a:pt x="2428365" y="0"/>
                  </a:lnTo>
                  <a:lnTo>
                    <a:pt x="2428365" y="1414334"/>
                  </a:lnTo>
                  <a:lnTo>
                    <a:pt x="0" y="1414334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28365" cy="147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3699" y="5143500"/>
            <a:ext cx="4610100" cy="5143500"/>
            <a:chOff x="0" y="0"/>
            <a:chExt cx="1214183" cy="1354667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14183" cy="141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56401" y="5143500"/>
            <a:ext cx="4610100" cy="5143500"/>
            <a:chOff x="0" y="0"/>
            <a:chExt cx="1214183" cy="1354667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214183" cy="141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03609">
            <a:off x="-2342301" y="4340408"/>
            <a:ext cx="12134346" cy="3200434"/>
          </a:xfrm>
          <a:custGeom>
            <a:avLst/>
            <a:gdLst/>
            <a:ahLst/>
            <a:cxnLst/>
            <a:rect l="l" t="t" r="r" b="b"/>
            <a:pathLst>
              <a:path w="12134346" h="3200434">
                <a:moveTo>
                  <a:pt x="0" y="0"/>
                </a:moveTo>
                <a:lnTo>
                  <a:pt x="12134346" y="0"/>
                </a:lnTo>
                <a:lnTo>
                  <a:pt x="12134346" y="3200433"/>
                </a:lnTo>
                <a:lnTo>
                  <a:pt x="0" y="3200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45401">
            <a:off x="-4676610" y="6319641"/>
            <a:ext cx="10582818" cy="2791218"/>
          </a:xfrm>
          <a:custGeom>
            <a:avLst/>
            <a:gdLst/>
            <a:ahLst/>
            <a:cxnLst/>
            <a:rect l="l" t="t" r="r" b="b"/>
            <a:pathLst>
              <a:path w="10582818" h="2791218">
                <a:moveTo>
                  <a:pt x="0" y="0"/>
                </a:moveTo>
                <a:lnTo>
                  <a:pt x="10582818" y="0"/>
                </a:lnTo>
                <a:lnTo>
                  <a:pt x="10582818" y="2791218"/>
                </a:lnTo>
                <a:lnTo>
                  <a:pt x="0" y="27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979897">
            <a:off x="-802678" y="-946457"/>
            <a:ext cx="10582818" cy="2791218"/>
          </a:xfrm>
          <a:custGeom>
            <a:avLst/>
            <a:gdLst/>
            <a:ahLst/>
            <a:cxnLst/>
            <a:rect l="l" t="t" r="r" b="b"/>
            <a:pathLst>
              <a:path w="10582818" h="2791218">
                <a:moveTo>
                  <a:pt x="0" y="0"/>
                </a:moveTo>
                <a:lnTo>
                  <a:pt x="10582818" y="0"/>
                </a:lnTo>
                <a:lnTo>
                  <a:pt x="10582818" y="2791218"/>
                </a:lnTo>
                <a:lnTo>
                  <a:pt x="0" y="27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71.163"/>
                </p14:media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951454" y="538043"/>
            <a:ext cx="5137235" cy="9118592"/>
          </a:xfrm>
          <a:prstGeom prst="rect">
            <a:avLst/>
          </a:prstGeom>
        </p:spPr>
      </p:pic>
      <p:sp>
        <p:nvSpPr>
          <p:cNvPr id="16" name="Voters2"/>
          <p:cNvSpPr/>
          <p:nvPr/>
        </p:nvSpPr>
        <p:spPr>
          <a:xfrm>
            <a:off x="13629870" y="6182108"/>
            <a:ext cx="4825458" cy="4114800"/>
          </a:xfrm>
          <a:custGeom>
            <a:avLst/>
            <a:gdLst/>
            <a:ahLst/>
            <a:cxnLst/>
            <a:rect l="l" t="t" r="r" b="b"/>
            <a:pathLst>
              <a:path w="4825458" h="4114800">
                <a:moveTo>
                  <a:pt x="0" y="0"/>
                </a:moveTo>
                <a:lnTo>
                  <a:pt x="4825458" y="0"/>
                </a:lnTo>
                <a:lnTo>
                  <a:pt x="48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723778" y="428625"/>
            <a:ext cx="7153612" cy="111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u="sng" dirty="0">
                <a:solidFill>
                  <a:srgbClr val="065169"/>
                </a:solidFill>
                <a:latin typeface="Gagalin"/>
              </a:rPr>
              <a:t>INTRODUCTION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18976" y="2191535"/>
            <a:ext cx="290559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FAVOR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31161" y="4079415"/>
            <a:ext cx="5143157" cy="12001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ACCURATE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57950" y="1591460"/>
            <a:ext cx="2905596" cy="120015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CLEAN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57950" y="2846128"/>
            <a:ext cx="3485374" cy="1200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HONEST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5148" y="5375163"/>
            <a:ext cx="5143157" cy="12001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MEANINGFUL</a:t>
            </a:r>
          </a:p>
        </p:txBody>
      </p:sp>
      <p:sp>
        <p:nvSpPr>
          <p:cNvPr id="15" name="Voters1"/>
          <p:cNvSpPr/>
          <p:nvPr/>
        </p:nvSpPr>
        <p:spPr>
          <a:xfrm>
            <a:off x="8351349" y="6195188"/>
            <a:ext cx="4343839" cy="4114800"/>
          </a:xfrm>
          <a:custGeom>
            <a:avLst/>
            <a:gdLst/>
            <a:ahLst/>
            <a:cxnLst/>
            <a:rect l="l" t="t" r="r" b="b"/>
            <a:pathLst>
              <a:path w="4343839" h="411480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9496448" y="6620265"/>
            <a:ext cx="5143157" cy="1200150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PEACEFUL</a:t>
            </a:r>
          </a:p>
        </p:txBody>
      </p:sp>
      <p:sp>
        <p:nvSpPr>
          <p:cNvPr id="17" name="No"/>
          <p:cNvSpPr/>
          <p:nvPr/>
        </p:nvSpPr>
        <p:spPr>
          <a:xfrm>
            <a:off x="11288163" y="2549001"/>
            <a:ext cx="3390156" cy="3756405"/>
          </a:xfrm>
          <a:custGeom>
            <a:avLst/>
            <a:gdLst/>
            <a:ahLst/>
            <a:cxnLst/>
            <a:rect l="l" t="t" r="r" b="b"/>
            <a:pathLst>
              <a:path w="3390156" h="3756405">
                <a:moveTo>
                  <a:pt x="0" y="0"/>
                </a:moveTo>
                <a:lnTo>
                  <a:pt x="3390155" y="0"/>
                </a:lnTo>
                <a:lnTo>
                  <a:pt x="3390155" y="3756405"/>
                </a:lnTo>
                <a:lnTo>
                  <a:pt x="0" y="375640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584429" y="2150455"/>
            <a:ext cx="290559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FEAR</a:t>
            </a:r>
          </a:p>
        </p:txBody>
      </p:sp>
      <p:sp>
        <p:nvSpPr>
          <p:cNvPr id="19" name="Voters Educ"/>
          <p:cNvSpPr/>
          <p:nvPr/>
        </p:nvSpPr>
        <p:spPr>
          <a:xfrm>
            <a:off x="10640327" y="2207953"/>
            <a:ext cx="4685119" cy="4902542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0" y="0"/>
                </a:moveTo>
                <a:lnTo>
                  <a:pt x="4166887" y="0"/>
                </a:lnTo>
                <a:lnTo>
                  <a:pt x="416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New Vote Photo" descr="A blue circle with a finger pointing at the camera&#10;&#10;Description automatically generated">
            <a:extLst>
              <a:ext uri="{FF2B5EF4-FFF2-40B4-BE49-F238E27FC236}">
                <a16:creationId xmlns:a16="http://schemas.microsoft.com/office/drawing/2014/main" id="{F39679F5-B847-0EF9-72B5-0D5001B01E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95" y="1525287"/>
            <a:ext cx="10709611" cy="6024156"/>
          </a:xfrm>
          <a:prstGeom prst="rect">
            <a:avLst/>
          </a:prstGeom>
        </p:spPr>
      </p:pic>
      <p:pic>
        <p:nvPicPr>
          <p:cNvPr id="52" name="Picture 51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D4CEED5B-51A4-CEB4-C419-C294060F3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2" y="170907"/>
            <a:ext cx="6896242" cy="689624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8749439" y="4775088"/>
            <a:ext cx="458982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6 BOOKS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76514" y="5780103"/>
            <a:ext cx="5681221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11 PODCASTS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07941" y="5156760"/>
            <a:ext cx="7839673" cy="232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Let’s create</a:t>
            </a:r>
          </a:p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MODEL FILIPINOS</a:t>
            </a:r>
          </a:p>
        </p:txBody>
      </p:sp>
      <p:sp>
        <p:nvSpPr>
          <p:cNvPr id="21" name="Freeform 21"/>
          <p:cNvSpPr/>
          <p:nvPr/>
        </p:nvSpPr>
        <p:spPr>
          <a:xfrm>
            <a:off x="9294171" y="4316300"/>
            <a:ext cx="8256064" cy="5843016"/>
          </a:xfrm>
          <a:custGeom>
            <a:avLst/>
            <a:gdLst/>
            <a:ahLst/>
            <a:cxnLst/>
            <a:rect l="l" t="t" r="r" b="b"/>
            <a:pathLst>
              <a:path w="8312727" h="8229600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C9CF136B-6266-D2A6-D2B0-73853803C4B2}"/>
              </a:ext>
            </a:extLst>
          </p:cNvPr>
          <p:cNvGrpSpPr/>
          <p:nvPr/>
        </p:nvGrpSpPr>
        <p:grpSpPr>
          <a:xfrm>
            <a:off x="7699215" y="5251873"/>
            <a:ext cx="5968738" cy="3193475"/>
            <a:chOff x="0" y="0"/>
            <a:chExt cx="13304520" cy="6858000"/>
          </a:xfrm>
        </p:grpSpPr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7B511D2B-B8E7-D9AC-08A8-5094F01844D0}"/>
                </a:ext>
              </a:extLst>
            </p:cNvPr>
            <p:cNvSpPr/>
            <p:nvPr/>
          </p:nvSpPr>
          <p:spPr>
            <a:xfrm>
              <a:off x="443484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996C10E5-05AF-59F2-7087-17B167950AE9}"/>
                </a:ext>
              </a:extLst>
            </p:cNvPr>
            <p:cNvSpPr/>
            <p:nvPr/>
          </p:nvSpPr>
          <p:spPr>
            <a:xfrm>
              <a:off x="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DE7B3C73-0CCD-F8F3-AA21-DC4DDB50BBAA}"/>
                </a:ext>
              </a:extLst>
            </p:cNvPr>
            <p:cNvSpPr/>
            <p:nvPr/>
          </p:nvSpPr>
          <p:spPr>
            <a:xfrm>
              <a:off x="886968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6">
            <a:extLst>
              <a:ext uri="{FF2B5EF4-FFF2-40B4-BE49-F238E27FC236}">
                <a16:creationId xmlns:a16="http://schemas.microsoft.com/office/drawing/2014/main" id="{ACAA0A20-CEDB-ACA8-477E-F5A585986A3E}"/>
              </a:ext>
            </a:extLst>
          </p:cNvPr>
          <p:cNvGrpSpPr/>
          <p:nvPr/>
        </p:nvGrpSpPr>
        <p:grpSpPr>
          <a:xfrm>
            <a:off x="12034060" y="6680890"/>
            <a:ext cx="6080012" cy="3109798"/>
            <a:chOff x="0" y="0"/>
            <a:chExt cx="13372201" cy="6858000"/>
          </a:xfrm>
        </p:grpSpPr>
        <p:sp>
          <p:nvSpPr>
            <p:cNvPr id="1024" name="Freeform 7">
              <a:extLst>
                <a:ext uri="{FF2B5EF4-FFF2-40B4-BE49-F238E27FC236}">
                  <a16:creationId xmlns:a16="http://schemas.microsoft.com/office/drawing/2014/main" id="{565A13D7-63BB-16D2-FCB0-749D7464C454}"/>
                </a:ext>
              </a:extLst>
            </p:cNvPr>
            <p:cNvSpPr/>
            <p:nvPr/>
          </p:nvSpPr>
          <p:spPr>
            <a:xfrm>
              <a:off x="443484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5" name="Freeform 8">
              <a:extLst>
                <a:ext uri="{FF2B5EF4-FFF2-40B4-BE49-F238E27FC236}">
                  <a16:creationId xmlns:a16="http://schemas.microsoft.com/office/drawing/2014/main" id="{8D3493DB-DB13-D550-A753-8C89B3AA730B}"/>
                </a:ext>
              </a:extLst>
            </p:cNvPr>
            <p:cNvSpPr/>
            <p:nvPr/>
          </p:nvSpPr>
          <p:spPr>
            <a:xfrm>
              <a:off x="0" y="0"/>
              <a:ext cx="4434840" cy="6858000"/>
            </a:xfrm>
            <a:custGeom>
              <a:avLst/>
              <a:gdLst/>
              <a:ahLst/>
              <a:cxnLst/>
              <a:rect l="l" t="t" r="r" b="b"/>
              <a:pathLst>
                <a:path w="4434840" h="6858000">
                  <a:moveTo>
                    <a:pt x="0" y="0"/>
                  </a:moveTo>
                  <a:lnTo>
                    <a:pt x="4434840" y="0"/>
                  </a:lnTo>
                  <a:lnTo>
                    <a:pt x="443484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7" name="Freeform 9">
              <a:extLst>
                <a:ext uri="{FF2B5EF4-FFF2-40B4-BE49-F238E27FC236}">
                  <a16:creationId xmlns:a16="http://schemas.microsoft.com/office/drawing/2014/main" id="{14A1D4C2-3737-ACF6-7F2A-F570EB22AF40}"/>
                </a:ext>
              </a:extLst>
            </p:cNvPr>
            <p:cNvSpPr/>
            <p:nvPr/>
          </p:nvSpPr>
          <p:spPr>
            <a:xfrm>
              <a:off x="8869680" y="5717"/>
              <a:ext cx="4502521" cy="6852283"/>
            </a:xfrm>
            <a:custGeom>
              <a:avLst/>
              <a:gdLst/>
              <a:ahLst/>
              <a:cxnLst/>
              <a:rect l="l" t="t" r="r" b="b"/>
              <a:pathLst>
                <a:path w="4502521" h="6852283">
                  <a:moveTo>
                    <a:pt x="0" y="0"/>
                  </a:moveTo>
                  <a:lnTo>
                    <a:pt x="4502521" y="0"/>
                  </a:lnTo>
                  <a:lnTo>
                    <a:pt x="4502521" y="6852283"/>
                  </a:lnTo>
                  <a:lnTo>
                    <a:pt x="0" y="6852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Ballot Count"/>
          <p:cNvSpPr/>
          <p:nvPr/>
        </p:nvSpPr>
        <p:spPr>
          <a:xfrm>
            <a:off x="9990431" y="2141246"/>
            <a:ext cx="6978883" cy="5035956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4" y="0"/>
                </a:lnTo>
                <a:lnTo>
                  <a:pt x="6544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09"/>
    </mc:Choice>
    <mc:Fallback xmlns="">
      <p:transition spd="slow" advTm="10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050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7" grpId="0" animBg="1"/>
      <p:bldP spid="27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15" grpId="0" animBg="1"/>
      <p:bldP spid="29" grpId="0" animBg="1"/>
      <p:bldP spid="29" grpId="1" animBg="1"/>
      <p:bldP spid="17" grpId="0" animBg="1"/>
      <p:bldP spid="23" grpId="0"/>
      <p:bldP spid="19" grpId="0" animBg="1"/>
      <p:bldP spid="30" grpId="0"/>
      <p:bldP spid="31" grpId="0"/>
      <p:bldP spid="32" grpId="0"/>
      <p:bldP spid="21" grpId="0" animBg="1"/>
      <p:bldP spid="21" grpId="1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1622" objId="14"/>
        <p14:pauseEvt time="105165" objId="14"/>
        <p14:stopEvt time="107209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2.4|1|0.9|0.6|0.7|3.2|0.7|8.6|5.8|6.7|7.3|6.3|29.5|1.5|7.3|1.7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23</Words>
  <Application>Microsoft Macintosh PowerPoint</Application>
  <PresentationFormat>Custom</PresentationFormat>
  <Paragraphs>16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Gagalin</vt:lpstr>
      <vt:lpstr>Calibri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Tibok-Pinoy Guide</dc:title>
  <cp:lastModifiedBy>Pie Mabanta-Fenomeno</cp:lastModifiedBy>
  <cp:revision>6</cp:revision>
  <dcterms:created xsi:type="dcterms:W3CDTF">2006-08-16T00:00:00Z</dcterms:created>
  <dcterms:modified xsi:type="dcterms:W3CDTF">2024-04-26T01:14:33Z</dcterms:modified>
  <dc:identifier>DAGCN9ZeltM</dc:identifier>
</cp:coreProperties>
</file>