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7" r:id="rId2"/>
    <p:sldId id="256" r:id="rId3"/>
    <p:sldId id="264" r:id="rId4"/>
    <p:sldId id="262" r:id="rId5"/>
    <p:sldId id="263" r:id="rId6"/>
    <p:sldId id="260" r:id="rId7"/>
    <p:sldId id="259" r:id="rId8"/>
    <p:sldId id="261" r:id="rId9"/>
    <p:sldId id="258" r:id="rId10"/>
  </p:sldIdLst>
  <p:sldSz cx="18288000" cy="10287000"/>
  <p:notesSz cx="6858000" cy="9144000"/>
  <p:embeddedFontLst>
    <p:embeddedFont>
      <p:font typeface="Gagalin" pitchFamily="2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9E4"/>
    <a:srgbClr val="DA437F"/>
    <a:srgbClr val="FD6C4E"/>
    <a:srgbClr val="68C16D"/>
    <a:srgbClr val="5DCDF5"/>
    <a:srgbClr val="558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09" autoAdjust="0"/>
    <p:restoredTop sz="94626" autoAdjust="0"/>
  </p:normalViewPr>
  <p:slideViewPr>
    <p:cSldViewPr>
      <p:cViewPr varScale="1">
        <p:scale>
          <a:sx n="53" d="100"/>
          <a:sy n="53" d="100"/>
        </p:scale>
        <p:origin x="216" y="10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A8286-4FDF-174C-994A-5E29F85004C8}" type="datetimeFigureOut">
              <a:rPr lang="en-US" smtClean="0"/>
              <a:t>5/22/24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32D8E-FD97-0A4C-BD56-BF3341EA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76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32D8E-FD97-0A4C-BD56-BF3341EA2D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38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.wav"/><Relationship Id="rId7" Type="http://schemas.openxmlformats.org/officeDocument/2006/relationships/audio" Target="../media/audio2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.wav"/><Relationship Id="rId7" Type="http://schemas.openxmlformats.org/officeDocument/2006/relationships/audio" Target="../media/audio3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3.wav"/><Relationship Id="rId10" Type="http://schemas.openxmlformats.org/officeDocument/2006/relationships/image" Target="../media/image3.png"/><Relationship Id="rId4" Type="http://schemas.microsoft.com/office/2007/relationships/media" Target="../media/media3.wav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.wav"/><Relationship Id="rId7" Type="http://schemas.openxmlformats.org/officeDocument/2006/relationships/audio" Target="../media/audio3.wav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5.wav"/><Relationship Id="rId10" Type="http://schemas.openxmlformats.org/officeDocument/2006/relationships/image" Target="../media/image3.png"/><Relationship Id="rId4" Type="http://schemas.microsoft.com/office/2007/relationships/media" Target="../media/media5.wa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6.wav"/><Relationship Id="rId7" Type="http://schemas.openxmlformats.org/officeDocument/2006/relationships/audio" Target="../media/audio3.wav"/><Relationship Id="rId2" Type="http://schemas.microsoft.com/office/2007/relationships/media" Target="../media/media6.wav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7.wav"/><Relationship Id="rId10" Type="http://schemas.openxmlformats.org/officeDocument/2006/relationships/image" Target="../media/image3.png"/><Relationship Id="rId4" Type="http://schemas.microsoft.com/office/2007/relationships/media" Target="../media/media7.wav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8.wav"/><Relationship Id="rId7" Type="http://schemas.openxmlformats.org/officeDocument/2006/relationships/audio" Target="../media/audio3.wav"/><Relationship Id="rId2" Type="http://schemas.microsoft.com/office/2007/relationships/media" Target="../media/media8.wav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9.wav"/><Relationship Id="rId10" Type="http://schemas.openxmlformats.org/officeDocument/2006/relationships/image" Target="../media/image3.png"/><Relationship Id="rId4" Type="http://schemas.microsoft.com/office/2007/relationships/media" Target="../media/media9.wav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0.wav"/><Relationship Id="rId7" Type="http://schemas.openxmlformats.org/officeDocument/2006/relationships/audio" Target="../media/audio3.wav"/><Relationship Id="rId2" Type="http://schemas.microsoft.com/office/2007/relationships/media" Target="../media/media10.wav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1.wav"/><Relationship Id="rId10" Type="http://schemas.openxmlformats.org/officeDocument/2006/relationships/image" Target="../media/image3.png"/><Relationship Id="rId4" Type="http://schemas.microsoft.com/office/2007/relationships/media" Target="../media/media11.wav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2.wav"/><Relationship Id="rId7" Type="http://schemas.openxmlformats.org/officeDocument/2006/relationships/audio" Target="../media/audio3.wav"/><Relationship Id="rId2" Type="http://schemas.microsoft.com/office/2007/relationships/media" Target="../media/media12.wav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3.wav"/><Relationship Id="rId10" Type="http://schemas.openxmlformats.org/officeDocument/2006/relationships/image" Target="../media/image3.png"/><Relationship Id="rId4" Type="http://schemas.microsoft.com/office/2007/relationships/media" Target="../media/media13.wav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4.wav"/><Relationship Id="rId7" Type="http://schemas.openxmlformats.org/officeDocument/2006/relationships/image" Target="../media/image5.png"/><Relationship Id="rId2" Type="http://schemas.microsoft.com/office/2007/relationships/media" Target="../media/media14.wav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audio" Target="../media/audio4.wav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5.wav"/><Relationship Id="rId7" Type="http://schemas.openxmlformats.org/officeDocument/2006/relationships/image" Target="../media/image5.png"/><Relationship Id="rId2" Type="http://schemas.microsoft.com/office/2007/relationships/media" Target="../media/media15.wav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/>
          <p:nvPr/>
        </p:nvSpPr>
        <p:spPr>
          <a:xfrm>
            <a:off x="428733" y="362795"/>
            <a:ext cx="12360428" cy="36933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80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80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197" y="-368397"/>
            <a:ext cx="3200400" cy="3200400"/>
          </a:xfrm>
          <a:prstGeom prst="rect">
            <a:avLst/>
          </a:prstGeom>
        </p:spPr>
      </p:pic>
      <p:pic>
        <p:nvPicPr>
          <p:cNvPr id="13" name="Picture 12" descr="Businesswoman presenting">
            <a:extLst>
              <a:ext uri="{FF2B5EF4-FFF2-40B4-BE49-F238E27FC236}">
                <a16:creationId xmlns:a16="http://schemas.microsoft.com/office/drawing/2014/main" id="{5AAB9FBF-BE9A-47AF-A2A9-CD1B259449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96" y="4178300"/>
            <a:ext cx="4888650" cy="10058400"/>
          </a:xfrm>
          <a:prstGeom prst="rect">
            <a:avLst/>
          </a:prstGeom>
        </p:spPr>
      </p:pic>
      <p:sp>
        <p:nvSpPr>
          <p:cNvPr id="2" name="TextBox 23">
            <a:extLst>
              <a:ext uri="{FF2B5EF4-FFF2-40B4-BE49-F238E27FC236}">
                <a16:creationId xmlns:a16="http://schemas.microsoft.com/office/drawing/2014/main" id="{1AE85639-FF02-80D6-A813-6B7A0F01913E}"/>
              </a:ext>
            </a:extLst>
          </p:cNvPr>
          <p:cNvSpPr txBox="1"/>
          <p:nvPr/>
        </p:nvSpPr>
        <p:spPr>
          <a:xfrm>
            <a:off x="4821056" y="5551802"/>
            <a:ext cx="6858000" cy="1111266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EE3CD"/>
                </a:solidFill>
                <a:latin typeface="Gagalin"/>
              </a:rPr>
              <a:t>MODEL FILIPINO</a:t>
            </a:r>
          </a:p>
        </p:txBody>
      </p:sp>
      <p:pic>
        <p:nvPicPr>
          <p:cNvPr id="4" name="06 - Now Let us journey into 2.wav">
            <a:hlinkClick r:id="" action="ppaction://media"/>
            <a:extLst>
              <a:ext uri="{FF2B5EF4-FFF2-40B4-BE49-F238E27FC236}">
                <a16:creationId xmlns:a16="http://schemas.microsoft.com/office/drawing/2014/main" id="{1F7242B8-0322-58E1-A849-CDC0E1CAD4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7073" y="8801100"/>
            <a:ext cx="812800" cy="812800"/>
          </a:xfrm>
          <a:prstGeom prst="rect">
            <a:avLst/>
          </a:prstGeom>
        </p:spPr>
      </p:pic>
      <p:pic>
        <p:nvPicPr>
          <p:cNvPr id="6" name="Picture 5" descr="A group of people holding flags&#10;&#10;Description automatically generated">
            <a:extLst>
              <a:ext uri="{FF2B5EF4-FFF2-40B4-BE49-F238E27FC236}">
                <a16:creationId xmlns:a16="http://schemas.microsoft.com/office/drawing/2014/main" id="{B5257894-7EF8-79BC-B3DB-41AAE87E84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797" y="4027128"/>
            <a:ext cx="11734800" cy="6600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1769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57"/>
    </mc:Choice>
    <mc:Fallback>
      <p:transition spd="slow" advTm="10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412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412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A_THE_FOUNDATION_ShimmeringChimesAndBells_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  <p:extLst>
    <p:ext uri="{E180D4A7-C9FB-4DFB-919C-405C955672EB}">
      <p14:showEvtLst xmlns:p14="http://schemas.microsoft.com/office/powerpoint/2010/main">
        <p14:playEvt time="6" objId="4"/>
        <p14:stopEvt time="6562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/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sp>
        <p:nvSpPr>
          <p:cNvPr id="3" name="TextBox 35">
            <a:extLst>
              <a:ext uri="{FF2B5EF4-FFF2-40B4-BE49-F238E27FC236}">
                <a16:creationId xmlns:a16="http://schemas.microsoft.com/office/drawing/2014/main" id="{652B7CB5-7D3F-6558-6122-CC603C15BC24}"/>
              </a:ext>
            </a:extLst>
          </p:cNvPr>
          <p:cNvSpPr txBox="1"/>
          <p:nvPr/>
        </p:nvSpPr>
        <p:spPr>
          <a:xfrm>
            <a:off x="996151" y="3216779"/>
            <a:ext cx="5024624" cy="12001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BCC4FC"/>
                </a:solidFill>
                <a:latin typeface="Gagalin"/>
              </a:rPr>
              <a:t>MAGALANG</a:t>
            </a:r>
          </a:p>
        </p:txBody>
      </p:sp>
      <p:pic>
        <p:nvPicPr>
          <p:cNvPr id="16" name="Picture 15" descr="Businesswoman arms raised">
            <a:extLst>
              <a:ext uri="{FF2B5EF4-FFF2-40B4-BE49-F238E27FC236}">
                <a16:creationId xmlns:a16="http://schemas.microsoft.com/office/drawing/2014/main" id="{62C3D266-6A1F-112D-4FE1-0298497E08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348" y="1894122"/>
            <a:ext cx="3405711" cy="10058400"/>
          </a:xfrm>
          <a:prstGeom prst="rect">
            <a:avLst/>
          </a:prstGeom>
        </p:spPr>
      </p:pic>
      <p:pic>
        <p:nvPicPr>
          <p:cNvPr id="17" name="07 - This journey as well as 2.wav">
            <a:hlinkClick r:id="" action="ppaction://media"/>
            <a:extLst>
              <a:ext uri="{FF2B5EF4-FFF2-40B4-BE49-F238E27FC236}">
                <a16:creationId xmlns:a16="http://schemas.microsoft.com/office/drawing/2014/main" id="{33E68840-1C07-2121-3287-6258369135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77911" y="5777262"/>
            <a:ext cx="812800" cy="812800"/>
          </a:xfrm>
          <a:prstGeom prst="rect">
            <a:avLst/>
          </a:prstGeom>
        </p:spPr>
      </p:pic>
      <p:pic>
        <p:nvPicPr>
          <p:cNvPr id="28" name="Magalang">
            <a:hlinkClick r:id="" action="ppaction://media"/>
            <a:extLst>
              <a:ext uri="{FF2B5EF4-FFF2-40B4-BE49-F238E27FC236}">
                <a16:creationId xmlns:a16="http://schemas.microsoft.com/office/drawing/2014/main" id="{B586B1E9-D3B2-3108-760D-7F450916753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95663" y="5831994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21"/>
    </mc:Choice>
    <mc:Fallback>
      <p:transition spd="slow" advTm="8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animBg="1"/>
    </p:bldLst>
  </p:timing>
  <p:extLst>
    <p:ext uri="{E180D4A7-C9FB-4DFB-919C-405C955672EB}">
      <p14:showEvtLst xmlns:p14="http://schemas.microsoft.com/office/powerpoint/2010/main">
        <p14:playEvt time="19" objId="28"/>
        <p14:playEvt time="820" objId="17"/>
        <p14:stopEvt time="919" objId="28"/>
        <p14:stopEvt time="8921" objId="1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/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sp>
        <p:nvSpPr>
          <p:cNvPr id="3" name="TextBox 35">
            <a:extLst>
              <a:ext uri="{FF2B5EF4-FFF2-40B4-BE49-F238E27FC236}">
                <a16:creationId xmlns:a16="http://schemas.microsoft.com/office/drawing/2014/main" id="{652B7CB5-7D3F-6558-6122-CC603C15BC24}"/>
              </a:ext>
            </a:extLst>
          </p:cNvPr>
          <p:cNvSpPr txBox="1"/>
          <p:nvPr/>
        </p:nvSpPr>
        <p:spPr>
          <a:xfrm>
            <a:off x="996151" y="3216779"/>
            <a:ext cx="5024624" cy="12001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BCC4FC"/>
                </a:solidFill>
                <a:latin typeface="Gagalin"/>
              </a:rPr>
              <a:t>MAGALANG</a:t>
            </a:r>
          </a:p>
        </p:txBody>
      </p:sp>
      <p:sp>
        <p:nvSpPr>
          <p:cNvPr id="4" name="TextBox 36">
            <a:extLst>
              <a:ext uri="{FF2B5EF4-FFF2-40B4-BE49-F238E27FC236}">
                <a16:creationId xmlns:a16="http://schemas.microsoft.com/office/drawing/2014/main" id="{8D6B2702-5023-295D-0002-A2EB3A87CCCC}"/>
              </a:ext>
            </a:extLst>
          </p:cNvPr>
          <p:cNvSpPr txBox="1"/>
          <p:nvPr/>
        </p:nvSpPr>
        <p:spPr>
          <a:xfrm>
            <a:off x="11427898" y="3094692"/>
            <a:ext cx="5143157" cy="12001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FDE59"/>
                </a:solidFill>
                <a:latin typeface="Gagalin"/>
              </a:rPr>
              <a:t>MATAPAT</a:t>
            </a:r>
          </a:p>
        </p:txBody>
      </p:sp>
      <p:pic>
        <p:nvPicPr>
          <p:cNvPr id="16" name="Picture 15" descr="Businesswoman arms raised">
            <a:extLst>
              <a:ext uri="{FF2B5EF4-FFF2-40B4-BE49-F238E27FC236}">
                <a16:creationId xmlns:a16="http://schemas.microsoft.com/office/drawing/2014/main" id="{62C3D266-6A1F-112D-4FE1-0298497E08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348" y="1894122"/>
            <a:ext cx="3405711" cy="10058400"/>
          </a:xfrm>
          <a:prstGeom prst="rect">
            <a:avLst/>
          </a:prstGeom>
        </p:spPr>
      </p:pic>
      <p:pic>
        <p:nvPicPr>
          <p:cNvPr id="18" name="08 - When we treat others with 1.wav">
            <a:hlinkClick r:id="" action="ppaction://media"/>
            <a:extLst>
              <a:ext uri="{FF2B5EF4-FFF2-40B4-BE49-F238E27FC236}">
                <a16:creationId xmlns:a16="http://schemas.microsoft.com/office/drawing/2014/main" id="{F1CE60C1-D390-3FE9-F02D-D74A187FCB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09325" y="8971519"/>
            <a:ext cx="812800" cy="812800"/>
          </a:xfrm>
          <a:prstGeom prst="rect">
            <a:avLst/>
          </a:prstGeom>
        </p:spPr>
      </p:pic>
      <p:pic>
        <p:nvPicPr>
          <p:cNvPr id="35" name="Matapat">
            <a:hlinkClick r:id="" action="ppaction://media"/>
            <a:extLst>
              <a:ext uri="{FF2B5EF4-FFF2-40B4-BE49-F238E27FC236}">
                <a16:creationId xmlns:a16="http://schemas.microsoft.com/office/drawing/2014/main" id="{A976C4BB-9E23-15EF-4FEA-9B24E1B8EFE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6151" y="897151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6826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62"/>
    </mc:Choice>
    <mc:Fallback>
      <p:transition spd="slow" advTm="10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4" grpId="0" animBg="1"/>
    </p:bldLst>
  </p:timing>
  <p:extLst>
    <p:ext uri="{E180D4A7-C9FB-4DFB-919C-405C955672EB}">
      <p14:showEvtLst xmlns:p14="http://schemas.microsoft.com/office/powerpoint/2010/main">
        <p14:playEvt time="5" objId="35"/>
        <p14:stopEvt time="833" objId="35"/>
        <p14:playEvt time="3680" objId="18"/>
        <p14:stopEvt time="9489" objId="1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/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sp>
        <p:nvSpPr>
          <p:cNvPr id="3" name="TextBox 35">
            <a:extLst>
              <a:ext uri="{FF2B5EF4-FFF2-40B4-BE49-F238E27FC236}">
                <a16:creationId xmlns:a16="http://schemas.microsoft.com/office/drawing/2014/main" id="{652B7CB5-7D3F-6558-6122-CC603C15BC24}"/>
              </a:ext>
            </a:extLst>
          </p:cNvPr>
          <p:cNvSpPr txBox="1"/>
          <p:nvPr/>
        </p:nvSpPr>
        <p:spPr>
          <a:xfrm>
            <a:off x="996151" y="3216779"/>
            <a:ext cx="5024624" cy="12001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BCC4FC"/>
                </a:solidFill>
                <a:latin typeface="Gagalin"/>
              </a:rPr>
              <a:t>MAGALANG</a:t>
            </a:r>
          </a:p>
        </p:txBody>
      </p:sp>
      <p:sp>
        <p:nvSpPr>
          <p:cNvPr id="4" name="TextBox 36">
            <a:extLst>
              <a:ext uri="{FF2B5EF4-FFF2-40B4-BE49-F238E27FC236}">
                <a16:creationId xmlns:a16="http://schemas.microsoft.com/office/drawing/2014/main" id="{8D6B2702-5023-295D-0002-A2EB3A87CCCC}"/>
              </a:ext>
            </a:extLst>
          </p:cNvPr>
          <p:cNvSpPr txBox="1"/>
          <p:nvPr/>
        </p:nvSpPr>
        <p:spPr>
          <a:xfrm>
            <a:off x="11427898" y="3094692"/>
            <a:ext cx="5143157" cy="12001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FDE59"/>
                </a:solidFill>
                <a:latin typeface="Gagalin"/>
              </a:rPr>
              <a:t>MATAPAT</a:t>
            </a:r>
          </a:p>
        </p:txBody>
      </p:sp>
      <p:sp>
        <p:nvSpPr>
          <p:cNvPr id="6" name="TextBox 38">
            <a:extLst>
              <a:ext uri="{FF2B5EF4-FFF2-40B4-BE49-F238E27FC236}">
                <a16:creationId xmlns:a16="http://schemas.microsoft.com/office/drawing/2014/main" id="{8404800F-685A-4A49-599B-F227BB86109A}"/>
              </a:ext>
            </a:extLst>
          </p:cNvPr>
          <p:cNvSpPr txBox="1"/>
          <p:nvPr/>
        </p:nvSpPr>
        <p:spPr>
          <a:xfrm>
            <a:off x="2295945" y="4714165"/>
            <a:ext cx="5143157" cy="1200150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38B6FF"/>
                </a:solidFill>
                <a:latin typeface="Gagalin"/>
              </a:rPr>
              <a:t>MASIPAG</a:t>
            </a:r>
          </a:p>
        </p:txBody>
      </p:sp>
      <p:pic>
        <p:nvPicPr>
          <p:cNvPr id="16" name="Picture 15" descr="Businesswoman arms raised">
            <a:extLst>
              <a:ext uri="{FF2B5EF4-FFF2-40B4-BE49-F238E27FC236}">
                <a16:creationId xmlns:a16="http://schemas.microsoft.com/office/drawing/2014/main" id="{62C3D266-6A1F-112D-4FE1-0298497E08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348" y="1894122"/>
            <a:ext cx="3405711" cy="10058400"/>
          </a:xfrm>
          <a:prstGeom prst="rect">
            <a:avLst/>
          </a:prstGeom>
        </p:spPr>
      </p:pic>
      <p:pic>
        <p:nvPicPr>
          <p:cNvPr id="19" name="09 - This honesty extends to 1.wav">
            <a:hlinkClick r:id="" action="ppaction://media"/>
            <a:extLst>
              <a:ext uri="{FF2B5EF4-FFF2-40B4-BE49-F238E27FC236}">
                <a16:creationId xmlns:a16="http://schemas.microsoft.com/office/drawing/2014/main" id="{6C702BC3-F3CF-E9E8-4F53-D579267DB8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11705" y="8648700"/>
            <a:ext cx="812800" cy="812800"/>
          </a:xfrm>
          <a:prstGeom prst="rect">
            <a:avLst/>
          </a:prstGeom>
        </p:spPr>
      </p:pic>
      <p:pic>
        <p:nvPicPr>
          <p:cNvPr id="34" name="Masipag">
            <a:hlinkClick r:id="" action="ppaction://media"/>
            <a:extLst>
              <a:ext uri="{FF2B5EF4-FFF2-40B4-BE49-F238E27FC236}">
                <a16:creationId xmlns:a16="http://schemas.microsoft.com/office/drawing/2014/main" id="{732E6D59-2422-24D4-71E9-2CCB512F870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07335" y="8648661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9741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47"/>
    </mc:Choice>
    <mc:Fallback>
      <p:transition spd="slow" advTm="1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2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6" grpId="0" animBg="1"/>
    </p:bldLst>
  </p:timing>
  <p:extLst>
    <p:ext uri="{E180D4A7-C9FB-4DFB-919C-405C955672EB}">
      <p14:showEvtLst xmlns:p14="http://schemas.microsoft.com/office/powerpoint/2010/main">
        <p14:playEvt time="1680" objId="34"/>
        <p14:stopEvt time="2701" objId="34"/>
        <p14:playEvt time="4590" objId="19"/>
        <p14:stopEvt time="11247" objId="19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/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sp>
        <p:nvSpPr>
          <p:cNvPr id="3" name="TextBox 35">
            <a:extLst>
              <a:ext uri="{FF2B5EF4-FFF2-40B4-BE49-F238E27FC236}">
                <a16:creationId xmlns:a16="http://schemas.microsoft.com/office/drawing/2014/main" id="{652B7CB5-7D3F-6558-6122-CC603C15BC24}"/>
              </a:ext>
            </a:extLst>
          </p:cNvPr>
          <p:cNvSpPr txBox="1"/>
          <p:nvPr/>
        </p:nvSpPr>
        <p:spPr>
          <a:xfrm>
            <a:off x="996151" y="3216779"/>
            <a:ext cx="5024624" cy="12001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BCC4FC"/>
                </a:solidFill>
                <a:latin typeface="Gagalin"/>
              </a:rPr>
              <a:t>MAGALANG</a:t>
            </a:r>
          </a:p>
        </p:txBody>
      </p:sp>
      <p:sp>
        <p:nvSpPr>
          <p:cNvPr id="4" name="TextBox 36">
            <a:extLst>
              <a:ext uri="{FF2B5EF4-FFF2-40B4-BE49-F238E27FC236}">
                <a16:creationId xmlns:a16="http://schemas.microsoft.com/office/drawing/2014/main" id="{8D6B2702-5023-295D-0002-A2EB3A87CCCC}"/>
              </a:ext>
            </a:extLst>
          </p:cNvPr>
          <p:cNvSpPr txBox="1"/>
          <p:nvPr/>
        </p:nvSpPr>
        <p:spPr>
          <a:xfrm>
            <a:off x="11427898" y="3094692"/>
            <a:ext cx="5143157" cy="12001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FDE59"/>
                </a:solidFill>
                <a:latin typeface="Gagalin"/>
              </a:rPr>
              <a:t>MATAPAT</a:t>
            </a:r>
          </a:p>
        </p:txBody>
      </p:sp>
      <p:sp>
        <p:nvSpPr>
          <p:cNvPr id="5" name="TextBox 37">
            <a:extLst>
              <a:ext uri="{FF2B5EF4-FFF2-40B4-BE49-F238E27FC236}">
                <a16:creationId xmlns:a16="http://schemas.microsoft.com/office/drawing/2014/main" id="{7F4507E2-D5E4-F09C-8266-1670EDC36C51}"/>
              </a:ext>
            </a:extLst>
          </p:cNvPr>
          <p:cNvSpPr txBox="1"/>
          <p:nvPr/>
        </p:nvSpPr>
        <p:spPr>
          <a:xfrm>
            <a:off x="10963442" y="5042016"/>
            <a:ext cx="5143157" cy="120015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C1FF72"/>
                </a:solidFill>
                <a:latin typeface="Gagalin"/>
              </a:rPr>
              <a:t>MATULUNGIN</a:t>
            </a:r>
          </a:p>
        </p:txBody>
      </p:sp>
      <p:sp>
        <p:nvSpPr>
          <p:cNvPr id="6" name="TextBox 38">
            <a:extLst>
              <a:ext uri="{FF2B5EF4-FFF2-40B4-BE49-F238E27FC236}">
                <a16:creationId xmlns:a16="http://schemas.microsoft.com/office/drawing/2014/main" id="{8404800F-685A-4A49-599B-F227BB86109A}"/>
              </a:ext>
            </a:extLst>
          </p:cNvPr>
          <p:cNvSpPr txBox="1"/>
          <p:nvPr/>
        </p:nvSpPr>
        <p:spPr>
          <a:xfrm>
            <a:off x="2295945" y="4714165"/>
            <a:ext cx="5143157" cy="1200150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38B6FF"/>
                </a:solidFill>
                <a:latin typeface="Gagalin"/>
              </a:rPr>
              <a:t>MASIPAG</a:t>
            </a:r>
          </a:p>
        </p:txBody>
      </p:sp>
      <p:pic>
        <p:nvPicPr>
          <p:cNvPr id="16" name="Picture 15" descr="Businesswoman arms raised">
            <a:extLst>
              <a:ext uri="{FF2B5EF4-FFF2-40B4-BE49-F238E27FC236}">
                <a16:creationId xmlns:a16="http://schemas.microsoft.com/office/drawing/2014/main" id="{62C3D266-6A1F-112D-4FE1-0298497E08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348" y="1894122"/>
            <a:ext cx="3405711" cy="10058400"/>
          </a:xfrm>
          <a:prstGeom prst="rect">
            <a:avLst/>
          </a:prstGeom>
        </p:spPr>
      </p:pic>
      <p:pic>
        <p:nvPicPr>
          <p:cNvPr id="21" name="10 - As we grow we recognize 1.wav">
            <a:hlinkClick r:id="" action="ppaction://media"/>
            <a:extLst>
              <a:ext uri="{FF2B5EF4-FFF2-40B4-BE49-F238E27FC236}">
                <a16:creationId xmlns:a16="http://schemas.microsoft.com/office/drawing/2014/main" id="{DAA58C4A-0EFE-2162-3FCB-3CD7EBD552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74755" y="8948644"/>
            <a:ext cx="812800" cy="812800"/>
          </a:xfrm>
          <a:prstGeom prst="rect">
            <a:avLst/>
          </a:prstGeom>
        </p:spPr>
      </p:pic>
      <p:pic>
        <p:nvPicPr>
          <p:cNvPr id="36" name="Matulungin">
            <a:hlinkClick r:id="" action="ppaction://media"/>
            <a:extLst>
              <a:ext uri="{FF2B5EF4-FFF2-40B4-BE49-F238E27FC236}">
                <a16:creationId xmlns:a16="http://schemas.microsoft.com/office/drawing/2014/main" id="{6C059AAA-409A-4D40-361D-A782D8BC731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6151" y="897663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9383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96"/>
    </mc:Choice>
    <mc:Fallback>
      <p:transition spd="slow" advTm="10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3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5" grpId="0" animBg="1"/>
    </p:bldLst>
  </p:timing>
  <p:extLst>
    <p:ext uri="{E180D4A7-C9FB-4DFB-919C-405C955672EB}">
      <p14:showEvtLst xmlns:p14="http://schemas.microsoft.com/office/powerpoint/2010/main">
        <p14:playEvt time="1244" objId="36"/>
        <p14:stopEvt time="2343" objId="36"/>
        <p14:playEvt time="3792" objId="21"/>
        <p14:stopEvt time="9740" objId="21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/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sp>
        <p:nvSpPr>
          <p:cNvPr id="2" name="TextBox 33">
            <a:extLst>
              <a:ext uri="{FF2B5EF4-FFF2-40B4-BE49-F238E27FC236}">
                <a16:creationId xmlns:a16="http://schemas.microsoft.com/office/drawing/2014/main" id="{2D59B9B4-C8E8-B6A1-2304-3F83080DD18C}"/>
              </a:ext>
            </a:extLst>
          </p:cNvPr>
          <p:cNvSpPr txBox="1"/>
          <p:nvPr/>
        </p:nvSpPr>
        <p:spPr>
          <a:xfrm>
            <a:off x="2009392" y="6530599"/>
            <a:ext cx="5311373" cy="1200150"/>
          </a:xfrm>
          <a:prstGeom prst="rect">
            <a:avLst/>
          </a:prstGeom>
          <a:solidFill>
            <a:srgbClr val="002060"/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F3131"/>
                </a:solidFill>
                <a:latin typeface="Gagalin"/>
              </a:rPr>
              <a:t>MAKABAYAN</a:t>
            </a:r>
          </a:p>
        </p:txBody>
      </p:sp>
      <p:sp>
        <p:nvSpPr>
          <p:cNvPr id="3" name="TextBox 35">
            <a:extLst>
              <a:ext uri="{FF2B5EF4-FFF2-40B4-BE49-F238E27FC236}">
                <a16:creationId xmlns:a16="http://schemas.microsoft.com/office/drawing/2014/main" id="{652B7CB5-7D3F-6558-6122-CC603C15BC24}"/>
              </a:ext>
            </a:extLst>
          </p:cNvPr>
          <p:cNvSpPr txBox="1"/>
          <p:nvPr/>
        </p:nvSpPr>
        <p:spPr>
          <a:xfrm>
            <a:off x="996151" y="3216779"/>
            <a:ext cx="5024624" cy="12001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BCC4FC"/>
                </a:solidFill>
                <a:latin typeface="Gagalin"/>
              </a:rPr>
              <a:t>MAGALANG</a:t>
            </a:r>
          </a:p>
        </p:txBody>
      </p:sp>
      <p:sp>
        <p:nvSpPr>
          <p:cNvPr id="4" name="TextBox 36">
            <a:extLst>
              <a:ext uri="{FF2B5EF4-FFF2-40B4-BE49-F238E27FC236}">
                <a16:creationId xmlns:a16="http://schemas.microsoft.com/office/drawing/2014/main" id="{8D6B2702-5023-295D-0002-A2EB3A87CCCC}"/>
              </a:ext>
            </a:extLst>
          </p:cNvPr>
          <p:cNvSpPr txBox="1"/>
          <p:nvPr/>
        </p:nvSpPr>
        <p:spPr>
          <a:xfrm>
            <a:off x="11427898" y="3094692"/>
            <a:ext cx="5143157" cy="12001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FDE59"/>
                </a:solidFill>
                <a:latin typeface="Gagalin"/>
              </a:rPr>
              <a:t>MATAPAT</a:t>
            </a:r>
          </a:p>
        </p:txBody>
      </p:sp>
      <p:sp>
        <p:nvSpPr>
          <p:cNvPr id="5" name="TextBox 37">
            <a:extLst>
              <a:ext uri="{FF2B5EF4-FFF2-40B4-BE49-F238E27FC236}">
                <a16:creationId xmlns:a16="http://schemas.microsoft.com/office/drawing/2014/main" id="{7F4507E2-D5E4-F09C-8266-1670EDC36C51}"/>
              </a:ext>
            </a:extLst>
          </p:cNvPr>
          <p:cNvSpPr txBox="1"/>
          <p:nvPr/>
        </p:nvSpPr>
        <p:spPr>
          <a:xfrm>
            <a:off x="10963442" y="5042016"/>
            <a:ext cx="5143157" cy="120015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C1FF72"/>
                </a:solidFill>
                <a:latin typeface="Gagalin"/>
              </a:rPr>
              <a:t>MATULUNGIN</a:t>
            </a:r>
          </a:p>
        </p:txBody>
      </p:sp>
      <p:sp>
        <p:nvSpPr>
          <p:cNvPr id="6" name="TextBox 38">
            <a:extLst>
              <a:ext uri="{FF2B5EF4-FFF2-40B4-BE49-F238E27FC236}">
                <a16:creationId xmlns:a16="http://schemas.microsoft.com/office/drawing/2014/main" id="{8404800F-685A-4A49-599B-F227BB86109A}"/>
              </a:ext>
            </a:extLst>
          </p:cNvPr>
          <p:cNvSpPr txBox="1"/>
          <p:nvPr/>
        </p:nvSpPr>
        <p:spPr>
          <a:xfrm>
            <a:off x="2295945" y="4714165"/>
            <a:ext cx="5143157" cy="1200150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38B6FF"/>
                </a:solidFill>
                <a:latin typeface="Gagalin"/>
              </a:rPr>
              <a:t>MASIPAG</a:t>
            </a:r>
          </a:p>
        </p:txBody>
      </p:sp>
      <p:pic>
        <p:nvPicPr>
          <p:cNvPr id="16" name="Picture 15" descr="Businesswoman arms raised">
            <a:extLst>
              <a:ext uri="{FF2B5EF4-FFF2-40B4-BE49-F238E27FC236}">
                <a16:creationId xmlns:a16="http://schemas.microsoft.com/office/drawing/2014/main" id="{62C3D266-6A1F-112D-4FE1-0298497E08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348" y="1894122"/>
            <a:ext cx="3405711" cy="10058400"/>
          </a:xfrm>
          <a:prstGeom prst="rect">
            <a:avLst/>
          </a:prstGeom>
        </p:spPr>
      </p:pic>
      <p:pic>
        <p:nvPicPr>
          <p:cNvPr id="23" name="11 - And contributing to the 1.wav">
            <a:hlinkClick r:id="" action="ppaction://media"/>
            <a:extLst>
              <a:ext uri="{FF2B5EF4-FFF2-40B4-BE49-F238E27FC236}">
                <a16:creationId xmlns:a16="http://schemas.microsoft.com/office/drawing/2014/main" id="{83771F2D-A360-F891-373F-4A9A56BF9F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73961" y="8810941"/>
            <a:ext cx="812800" cy="812800"/>
          </a:xfrm>
          <a:prstGeom prst="rect">
            <a:avLst/>
          </a:prstGeom>
        </p:spPr>
      </p:pic>
      <p:pic>
        <p:nvPicPr>
          <p:cNvPr id="31" name="Makabayan">
            <a:hlinkClick r:id="" action="ppaction://media"/>
            <a:extLst>
              <a:ext uri="{FF2B5EF4-FFF2-40B4-BE49-F238E27FC236}">
                <a16:creationId xmlns:a16="http://schemas.microsoft.com/office/drawing/2014/main" id="{A7407FEB-0ADC-ECD7-4D25-0297B81C525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1466" y="8810941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7457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9"/>
    </mc:Choice>
    <mc:Fallback>
      <p:transition spd="slow" advTm="7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5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" grpId="0" animBg="1"/>
    </p:bldLst>
  </p:timing>
  <p:extLst>
    <p:ext uri="{E180D4A7-C9FB-4DFB-919C-405C955672EB}">
      <p14:showEvtLst xmlns:p14="http://schemas.microsoft.com/office/powerpoint/2010/main">
        <p14:playEvt time="6" objId="31"/>
        <p14:stopEvt time="1122" objId="31"/>
        <p14:playEvt time="3050" objId="23"/>
        <p14:stopEvt time="6823" objId="2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/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sp>
        <p:nvSpPr>
          <p:cNvPr id="2" name="TextBox 33">
            <a:extLst>
              <a:ext uri="{FF2B5EF4-FFF2-40B4-BE49-F238E27FC236}">
                <a16:creationId xmlns:a16="http://schemas.microsoft.com/office/drawing/2014/main" id="{2D59B9B4-C8E8-B6A1-2304-3F83080DD18C}"/>
              </a:ext>
            </a:extLst>
          </p:cNvPr>
          <p:cNvSpPr txBox="1"/>
          <p:nvPr/>
        </p:nvSpPr>
        <p:spPr>
          <a:xfrm>
            <a:off x="2009392" y="6530599"/>
            <a:ext cx="5311373" cy="1200150"/>
          </a:xfrm>
          <a:prstGeom prst="rect">
            <a:avLst/>
          </a:prstGeom>
          <a:solidFill>
            <a:srgbClr val="002060"/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F3131"/>
                </a:solidFill>
                <a:latin typeface="Gagalin"/>
              </a:rPr>
              <a:t>MAKABAYAN</a:t>
            </a:r>
          </a:p>
        </p:txBody>
      </p:sp>
      <p:sp>
        <p:nvSpPr>
          <p:cNvPr id="3" name="TextBox 35">
            <a:extLst>
              <a:ext uri="{FF2B5EF4-FFF2-40B4-BE49-F238E27FC236}">
                <a16:creationId xmlns:a16="http://schemas.microsoft.com/office/drawing/2014/main" id="{652B7CB5-7D3F-6558-6122-CC603C15BC24}"/>
              </a:ext>
            </a:extLst>
          </p:cNvPr>
          <p:cNvSpPr txBox="1"/>
          <p:nvPr/>
        </p:nvSpPr>
        <p:spPr>
          <a:xfrm>
            <a:off x="996151" y="3216779"/>
            <a:ext cx="5024624" cy="12001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BCC4FC"/>
                </a:solidFill>
                <a:latin typeface="Gagalin"/>
              </a:rPr>
              <a:t>MAGALANG</a:t>
            </a:r>
          </a:p>
        </p:txBody>
      </p:sp>
      <p:sp>
        <p:nvSpPr>
          <p:cNvPr id="4" name="TextBox 36">
            <a:extLst>
              <a:ext uri="{FF2B5EF4-FFF2-40B4-BE49-F238E27FC236}">
                <a16:creationId xmlns:a16="http://schemas.microsoft.com/office/drawing/2014/main" id="{8D6B2702-5023-295D-0002-A2EB3A87CCCC}"/>
              </a:ext>
            </a:extLst>
          </p:cNvPr>
          <p:cNvSpPr txBox="1"/>
          <p:nvPr/>
        </p:nvSpPr>
        <p:spPr>
          <a:xfrm>
            <a:off x="11427898" y="3094692"/>
            <a:ext cx="5143157" cy="12001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FDE59"/>
                </a:solidFill>
                <a:latin typeface="Gagalin"/>
              </a:rPr>
              <a:t>MATAPAT</a:t>
            </a:r>
          </a:p>
        </p:txBody>
      </p:sp>
      <p:sp>
        <p:nvSpPr>
          <p:cNvPr id="5" name="TextBox 37">
            <a:extLst>
              <a:ext uri="{FF2B5EF4-FFF2-40B4-BE49-F238E27FC236}">
                <a16:creationId xmlns:a16="http://schemas.microsoft.com/office/drawing/2014/main" id="{7F4507E2-D5E4-F09C-8266-1670EDC36C51}"/>
              </a:ext>
            </a:extLst>
          </p:cNvPr>
          <p:cNvSpPr txBox="1"/>
          <p:nvPr/>
        </p:nvSpPr>
        <p:spPr>
          <a:xfrm>
            <a:off x="10963442" y="5042016"/>
            <a:ext cx="5143157" cy="120015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C1FF72"/>
                </a:solidFill>
                <a:latin typeface="Gagalin"/>
              </a:rPr>
              <a:t>MATULUNGIN</a:t>
            </a:r>
          </a:p>
        </p:txBody>
      </p:sp>
      <p:sp>
        <p:nvSpPr>
          <p:cNvPr id="6" name="TextBox 38">
            <a:extLst>
              <a:ext uri="{FF2B5EF4-FFF2-40B4-BE49-F238E27FC236}">
                <a16:creationId xmlns:a16="http://schemas.microsoft.com/office/drawing/2014/main" id="{8404800F-685A-4A49-599B-F227BB86109A}"/>
              </a:ext>
            </a:extLst>
          </p:cNvPr>
          <p:cNvSpPr txBox="1"/>
          <p:nvPr/>
        </p:nvSpPr>
        <p:spPr>
          <a:xfrm>
            <a:off x="2295945" y="4714165"/>
            <a:ext cx="5143157" cy="1200150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38B6FF"/>
                </a:solidFill>
                <a:latin typeface="Gagalin"/>
              </a:rPr>
              <a:t>MASIPAG</a:t>
            </a:r>
          </a:p>
        </p:txBody>
      </p:sp>
      <p:sp>
        <p:nvSpPr>
          <p:cNvPr id="7" name="TextBox 34">
            <a:extLst>
              <a:ext uri="{FF2B5EF4-FFF2-40B4-BE49-F238E27FC236}">
                <a16:creationId xmlns:a16="http://schemas.microsoft.com/office/drawing/2014/main" id="{AB49266E-FBEB-5F33-DA29-8FCBB1994477}"/>
              </a:ext>
            </a:extLst>
          </p:cNvPr>
          <p:cNvSpPr txBox="1">
            <a:spLocks/>
          </p:cNvSpPr>
          <p:nvPr/>
        </p:nvSpPr>
        <p:spPr>
          <a:xfrm>
            <a:off x="12554647" y="6677025"/>
            <a:ext cx="4817362" cy="120015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CB6CE6"/>
                </a:solidFill>
                <a:latin typeface="Gagalin"/>
              </a:rPr>
              <a:t>MAPANURI</a:t>
            </a:r>
          </a:p>
        </p:txBody>
      </p:sp>
      <p:pic>
        <p:nvPicPr>
          <p:cNvPr id="16" name="Picture 15" descr="Businesswoman arms raised">
            <a:extLst>
              <a:ext uri="{FF2B5EF4-FFF2-40B4-BE49-F238E27FC236}">
                <a16:creationId xmlns:a16="http://schemas.microsoft.com/office/drawing/2014/main" id="{62C3D266-6A1F-112D-4FE1-0298497E08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348" y="1894122"/>
            <a:ext cx="3405711" cy="10058400"/>
          </a:xfrm>
          <a:prstGeom prst="rect">
            <a:avLst/>
          </a:prstGeom>
        </p:spPr>
      </p:pic>
      <p:pic>
        <p:nvPicPr>
          <p:cNvPr id="25" name="12 - Finally the series explo 1.wav">
            <a:hlinkClick r:id="" action="ppaction://media"/>
            <a:extLst>
              <a:ext uri="{FF2B5EF4-FFF2-40B4-BE49-F238E27FC236}">
                <a16:creationId xmlns:a16="http://schemas.microsoft.com/office/drawing/2014/main" id="{D52DD253-070D-B1C7-F806-CF2B3D17E2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05977" y="8730310"/>
            <a:ext cx="812800" cy="812800"/>
          </a:xfrm>
          <a:prstGeom prst="rect">
            <a:avLst/>
          </a:prstGeom>
        </p:spPr>
      </p:pic>
      <p:pic>
        <p:nvPicPr>
          <p:cNvPr id="33" name="Mapanuri">
            <a:hlinkClick r:id="" action="ppaction://media"/>
            <a:extLst>
              <a:ext uri="{FF2B5EF4-FFF2-40B4-BE49-F238E27FC236}">
                <a16:creationId xmlns:a16="http://schemas.microsoft.com/office/drawing/2014/main" id="{7B43491C-34F3-8240-9890-22F9437B85F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1004" y="8734242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5114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81"/>
    </mc:Choice>
    <mc:Fallback>
      <p:transition spd="slow" advTm="6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1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7" grpId="0" animBg="1"/>
    </p:bldLst>
  </p:timing>
  <p:extLst>
    <p:ext uri="{E180D4A7-C9FB-4DFB-919C-405C955672EB}">
      <p14:showEvtLst xmlns:p14="http://schemas.microsoft.com/office/powerpoint/2010/main">
        <p14:playEvt time="7" objId="33"/>
        <p14:stopEvt time="1129" objId="33"/>
        <p14:playEvt time="2440" objId="25"/>
        <p14:stopEvt time="6681" objId="2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/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sp>
        <p:nvSpPr>
          <p:cNvPr id="2" name="TextBox 33">
            <a:extLst>
              <a:ext uri="{FF2B5EF4-FFF2-40B4-BE49-F238E27FC236}">
                <a16:creationId xmlns:a16="http://schemas.microsoft.com/office/drawing/2014/main" id="{2D59B9B4-C8E8-B6A1-2304-3F83080DD18C}"/>
              </a:ext>
            </a:extLst>
          </p:cNvPr>
          <p:cNvSpPr txBox="1"/>
          <p:nvPr/>
        </p:nvSpPr>
        <p:spPr>
          <a:xfrm>
            <a:off x="2009392" y="6530599"/>
            <a:ext cx="5311373" cy="1200150"/>
          </a:xfrm>
          <a:prstGeom prst="rect">
            <a:avLst/>
          </a:prstGeom>
          <a:solidFill>
            <a:srgbClr val="002060"/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F3131"/>
                </a:solidFill>
                <a:latin typeface="Gagalin"/>
              </a:rPr>
              <a:t>MAKABAYAN</a:t>
            </a:r>
          </a:p>
        </p:txBody>
      </p:sp>
      <p:sp>
        <p:nvSpPr>
          <p:cNvPr id="3" name="TextBox 35">
            <a:extLst>
              <a:ext uri="{FF2B5EF4-FFF2-40B4-BE49-F238E27FC236}">
                <a16:creationId xmlns:a16="http://schemas.microsoft.com/office/drawing/2014/main" id="{652B7CB5-7D3F-6558-6122-CC603C15BC24}"/>
              </a:ext>
            </a:extLst>
          </p:cNvPr>
          <p:cNvSpPr txBox="1"/>
          <p:nvPr/>
        </p:nvSpPr>
        <p:spPr>
          <a:xfrm>
            <a:off x="996151" y="3216779"/>
            <a:ext cx="5024624" cy="12001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BCC4FC"/>
                </a:solidFill>
                <a:latin typeface="Gagalin"/>
              </a:rPr>
              <a:t>MAGALANG</a:t>
            </a:r>
          </a:p>
        </p:txBody>
      </p:sp>
      <p:sp>
        <p:nvSpPr>
          <p:cNvPr id="4" name="TextBox 36">
            <a:extLst>
              <a:ext uri="{FF2B5EF4-FFF2-40B4-BE49-F238E27FC236}">
                <a16:creationId xmlns:a16="http://schemas.microsoft.com/office/drawing/2014/main" id="{8D6B2702-5023-295D-0002-A2EB3A87CCCC}"/>
              </a:ext>
            </a:extLst>
          </p:cNvPr>
          <p:cNvSpPr txBox="1"/>
          <p:nvPr/>
        </p:nvSpPr>
        <p:spPr>
          <a:xfrm>
            <a:off x="11427898" y="3094692"/>
            <a:ext cx="5143157" cy="12001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FDE59"/>
                </a:solidFill>
                <a:latin typeface="Gagalin"/>
              </a:rPr>
              <a:t>MATAPAT</a:t>
            </a:r>
          </a:p>
        </p:txBody>
      </p:sp>
      <p:sp>
        <p:nvSpPr>
          <p:cNvPr id="5" name="TextBox 37">
            <a:extLst>
              <a:ext uri="{FF2B5EF4-FFF2-40B4-BE49-F238E27FC236}">
                <a16:creationId xmlns:a16="http://schemas.microsoft.com/office/drawing/2014/main" id="{7F4507E2-D5E4-F09C-8266-1670EDC36C51}"/>
              </a:ext>
            </a:extLst>
          </p:cNvPr>
          <p:cNvSpPr txBox="1"/>
          <p:nvPr/>
        </p:nvSpPr>
        <p:spPr>
          <a:xfrm>
            <a:off x="10963442" y="5042016"/>
            <a:ext cx="5143157" cy="120015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C1FF72"/>
                </a:solidFill>
                <a:latin typeface="Gagalin"/>
              </a:rPr>
              <a:t>MATULUNGIN</a:t>
            </a:r>
          </a:p>
        </p:txBody>
      </p:sp>
      <p:sp>
        <p:nvSpPr>
          <p:cNvPr id="6" name="TextBox 38">
            <a:extLst>
              <a:ext uri="{FF2B5EF4-FFF2-40B4-BE49-F238E27FC236}">
                <a16:creationId xmlns:a16="http://schemas.microsoft.com/office/drawing/2014/main" id="{8404800F-685A-4A49-599B-F227BB86109A}"/>
              </a:ext>
            </a:extLst>
          </p:cNvPr>
          <p:cNvSpPr txBox="1"/>
          <p:nvPr/>
        </p:nvSpPr>
        <p:spPr>
          <a:xfrm>
            <a:off x="2295945" y="4714165"/>
            <a:ext cx="5143157" cy="1200150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38B6FF"/>
                </a:solidFill>
                <a:latin typeface="Gagalin"/>
              </a:rPr>
              <a:t>MASIPAG</a:t>
            </a:r>
          </a:p>
        </p:txBody>
      </p:sp>
      <p:sp>
        <p:nvSpPr>
          <p:cNvPr id="7" name="TextBox 34">
            <a:extLst>
              <a:ext uri="{FF2B5EF4-FFF2-40B4-BE49-F238E27FC236}">
                <a16:creationId xmlns:a16="http://schemas.microsoft.com/office/drawing/2014/main" id="{AB49266E-FBEB-5F33-DA29-8FCBB1994477}"/>
              </a:ext>
            </a:extLst>
          </p:cNvPr>
          <p:cNvSpPr txBox="1">
            <a:spLocks/>
          </p:cNvSpPr>
          <p:nvPr/>
        </p:nvSpPr>
        <p:spPr>
          <a:xfrm>
            <a:off x="12554647" y="6677025"/>
            <a:ext cx="4817362" cy="120015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CB6CE6"/>
                </a:solidFill>
                <a:latin typeface="Gagalin"/>
              </a:rPr>
              <a:t>MAPANURI</a:t>
            </a:r>
          </a:p>
        </p:txBody>
      </p:sp>
      <p:sp>
        <p:nvSpPr>
          <p:cNvPr id="14" name="TextBox 23">
            <a:extLst>
              <a:ext uri="{FF2B5EF4-FFF2-40B4-BE49-F238E27FC236}">
                <a16:creationId xmlns:a16="http://schemas.microsoft.com/office/drawing/2014/main" id="{C68773F1-E9C9-3E63-A284-3DC7ADBD33DD}"/>
              </a:ext>
            </a:extLst>
          </p:cNvPr>
          <p:cNvSpPr txBox="1"/>
          <p:nvPr/>
        </p:nvSpPr>
        <p:spPr>
          <a:xfrm>
            <a:off x="6425862" y="620590"/>
            <a:ext cx="6704891" cy="1200150"/>
          </a:xfrm>
          <a:prstGeom prst="rect">
            <a:avLst/>
          </a:prstGeom>
          <a:solidFill>
            <a:srgbClr val="002060"/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EE3CD"/>
                </a:solidFill>
                <a:latin typeface="Gagalin"/>
              </a:rPr>
              <a:t>MAKA-DIYOS</a:t>
            </a:r>
          </a:p>
        </p:txBody>
      </p:sp>
      <p:pic>
        <p:nvPicPr>
          <p:cNvPr id="16" name="Picture 15" descr="Businesswoman arms raised">
            <a:extLst>
              <a:ext uri="{FF2B5EF4-FFF2-40B4-BE49-F238E27FC236}">
                <a16:creationId xmlns:a16="http://schemas.microsoft.com/office/drawing/2014/main" id="{62C3D266-6A1F-112D-4FE1-0298497E08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348" y="1894122"/>
            <a:ext cx="3405711" cy="10058400"/>
          </a:xfrm>
          <a:prstGeom prst="rect">
            <a:avLst/>
          </a:prstGeom>
        </p:spPr>
      </p:pic>
      <p:pic>
        <p:nvPicPr>
          <p:cNvPr id="29" name="Maka Diyos">
            <a:hlinkClick r:id="" action="ppaction://media"/>
            <a:extLst>
              <a:ext uri="{FF2B5EF4-FFF2-40B4-BE49-F238E27FC236}">
                <a16:creationId xmlns:a16="http://schemas.microsoft.com/office/drawing/2014/main" id="{72297D30-0B3C-C05B-595B-371BD9D214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5136" y="8734242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3758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7"/>
    </mc:Choice>
    <mc:Fallback>
      <p:transition spd="slow" advTm="4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3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4" grpId="0" animBg="1"/>
    </p:bldLst>
  </p:timing>
  <p:extLst>
    <p:ext uri="{E180D4A7-C9FB-4DFB-919C-405C955672EB}">
      <p14:showEvtLst xmlns:p14="http://schemas.microsoft.com/office/powerpoint/2010/main">
        <p14:playEvt time="18" objId="29"/>
        <p14:stopEvt time="1083" objId="29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/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sp>
        <p:nvSpPr>
          <p:cNvPr id="2" name="TextBox 33">
            <a:extLst>
              <a:ext uri="{FF2B5EF4-FFF2-40B4-BE49-F238E27FC236}">
                <a16:creationId xmlns:a16="http://schemas.microsoft.com/office/drawing/2014/main" id="{2D59B9B4-C8E8-B6A1-2304-3F83080DD18C}"/>
              </a:ext>
            </a:extLst>
          </p:cNvPr>
          <p:cNvSpPr txBox="1"/>
          <p:nvPr/>
        </p:nvSpPr>
        <p:spPr>
          <a:xfrm>
            <a:off x="2009392" y="6530599"/>
            <a:ext cx="5311373" cy="1200150"/>
          </a:xfrm>
          <a:prstGeom prst="rect">
            <a:avLst/>
          </a:prstGeom>
          <a:solidFill>
            <a:srgbClr val="002060"/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F3131"/>
                </a:solidFill>
                <a:latin typeface="Gagalin"/>
              </a:rPr>
              <a:t>MAKABAYAN</a:t>
            </a:r>
          </a:p>
        </p:txBody>
      </p:sp>
      <p:sp>
        <p:nvSpPr>
          <p:cNvPr id="3" name="TextBox 35">
            <a:extLst>
              <a:ext uri="{FF2B5EF4-FFF2-40B4-BE49-F238E27FC236}">
                <a16:creationId xmlns:a16="http://schemas.microsoft.com/office/drawing/2014/main" id="{652B7CB5-7D3F-6558-6122-CC603C15BC24}"/>
              </a:ext>
            </a:extLst>
          </p:cNvPr>
          <p:cNvSpPr txBox="1"/>
          <p:nvPr/>
        </p:nvSpPr>
        <p:spPr>
          <a:xfrm>
            <a:off x="996151" y="3216779"/>
            <a:ext cx="5024624" cy="12001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BCC4FC"/>
                </a:solidFill>
                <a:latin typeface="Gagalin"/>
              </a:rPr>
              <a:t>MAGALANG</a:t>
            </a:r>
          </a:p>
        </p:txBody>
      </p:sp>
      <p:sp>
        <p:nvSpPr>
          <p:cNvPr id="4" name="TextBox 36">
            <a:extLst>
              <a:ext uri="{FF2B5EF4-FFF2-40B4-BE49-F238E27FC236}">
                <a16:creationId xmlns:a16="http://schemas.microsoft.com/office/drawing/2014/main" id="{8D6B2702-5023-295D-0002-A2EB3A87CCCC}"/>
              </a:ext>
            </a:extLst>
          </p:cNvPr>
          <p:cNvSpPr txBox="1"/>
          <p:nvPr/>
        </p:nvSpPr>
        <p:spPr>
          <a:xfrm>
            <a:off x="11427898" y="3094692"/>
            <a:ext cx="5143157" cy="12001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FDE59"/>
                </a:solidFill>
                <a:latin typeface="Gagalin"/>
              </a:rPr>
              <a:t>MATAPAT</a:t>
            </a:r>
          </a:p>
        </p:txBody>
      </p:sp>
      <p:sp>
        <p:nvSpPr>
          <p:cNvPr id="5" name="TextBox 37">
            <a:extLst>
              <a:ext uri="{FF2B5EF4-FFF2-40B4-BE49-F238E27FC236}">
                <a16:creationId xmlns:a16="http://schemas.microsoft.com/office/drawing/2014/main" id="{7F4507E2-D5E4-F09C-8266-1670EDC36C51}"/>
              </a:ext>
            </a:extLst>
          </p:cNvPr>
          <p:cNvSpPr txBox="1"/>
          <p:nvPr/>
        </p:nvSpPr>
        <p:spPr>
          <a:xfrm>
            <a:off x="10963442" y="5042016"/>
            <a:ext cx="5143157" cy="120015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C1FF72"/>
                </a:solidFill>
                <a:latin typeface="Gagalin"/>
              </a:rPr>
              <a:t>MATULUNGIN</a:t>
            </a:r>
          </a:p>
        </p:txBody>
      </p:sp>
      <p:sp>
        <p:nvSpPr>
          <p:cNvPr id="6" name="TextBox 38">
            <a:extLst>
              <a:ext uri="{FF2B5EF4-FFF2-40B4-BE49-F238E27FC236}">
                <a16:creationId xmlns:a16="http://schemas.microsoft.com/office/drawing/2014/main" id="{8404800F-685A-4A49-599B-F227BB86109A}"/>
              </a:ext>
            </a:extLst>
          </p:cNvPr>
          <p:cNvSpPr txBox="1"/>
          <p:nvPr/>
        </p:nvSpPr>
        <p:spPr>
          <a:xfrm>
            <a:off x="2295945" y="4714165"/>
            <a:ext cx="5143157" cy="1200150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38B6FF"/>
                </a:solidFill>
                <a:latin typeface="Gagalin"/>
              </a:rPr>
              <a:t>MASIPAG</a:t>
            </a:r>
          </a:p>
        </p:txBody>
      </p:sp>
      <p:sp>
        <p:nvSpPr>
          <p:cNvPr id="7" name="TextBox 34">
            <a:extLst>
              <a:ext uri="{FF2B5EF4-FFF2-40B4-BE49-F238E27FC236}">
                <a16:creationId xmlns:a16="http://schemas.microsoft.com/office/drawing/2014/main" id="{AB49266E-FBEB-5F33-DA29-8FCBB1994477}"/>
              </a:ext>
            </a:extLst>
          </p:cNvPr>
          <p:cNvSpPr txBox="1">
            <a:spLocks/>
          </p:cNvSpPr>
          <p:nvPr/>
        </p:nvSpPr>
        <p:spPr>
          <a:xfrm>
            <a:off x="12554647" y="6677025"/>
            <a:ext cx="4817362" cy="120015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CB6CE6"/>
                </a:solidFill>
                <a:latin typeface="Gagalin"/>
              </a:rPr>
              <a:t>MAPANURI</a:t>
            </a:r>
          </a:p>
        </p:txBody>
      </p:sp>
      <p:sp>
        <p:nvSpPr>
          <p:cNvPr id="14" name="TextBox 23">
            <a:extLst>
              <a:ext uri="{FF2B5EF4-FFF2-40B4-BE49-F238E27FC236}">
                <a16:creationId xmlns:a16="http://schemas.microsoft.com/office/drawing/2014/main" id="{C68773F1-E9C9-3E63-A284-3DC7ADBD33DD}"/>
              </a:ext>
            </a:extLst>
          </p:cNvPr>
          <p:cNvSpPr txBox="1"/>
          <p:nvPr/>
        </p:nvSpPr>
        <p:spPr>
          <a:xfrm>
            <a:off x="6425862" y="620590"/>
            <a:ext cx="6704891" cy="1200150"/>
          </a:xfrm>
          <a:prstGeom prst="rect">
            <a:avLst/>
          </a:prstGeom>
          <a:solidFill>
            <a:srgbClr val="002060"/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EE3CD"/>
                </a:solidFill>
                <a:latin typeface="Gagalin"/>
              </a:rPr>
              <a:t>MAKA-DIYOS</a:t>
            </a:r>
          </a:p>
        </p:txBody>
      </p:sp>
      <p:pic>
        <p:nvPicPr>
          <p:cNvPr id="16" name="Picture 15" descr="Businesswoman arms raised">
            <a:extLst>
              <a:ext uri="{FF2B5EF4-FFF2-40B4-BE49-F238E27FC236}">
                <a16:creationId xmlns:a16="http://schemas.microsoft.com/office/drawing/2014/main" id="{62C3D266-6A1F-112D-4FE1-0298497E08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348" y="1894122"/>
            <a:ext cx="3405711" cy="10058400"/>
          </a:xfrm>
          <a:prstGeom prst="rect">
            <a:avLst/>
          </a:prstGeom>
        </p:spPr>
      </p:pic>
      <p:pic>
        <p:nvPicPr>
          <p:cNvPr id="27" name="13 - Throughout the series yo 1.wav">
            <a:hlinkClick r:id="" action="ppaction://media"/>
            <a:extLst>
              <a:ext uri="{FF2B5EF4-FFF2-40B4-BE49-F238E27FC236}">
                <a16:creationId xmlns:a16="http://schemas.microsoft.com/office/drawing/2014/main" id="{1A7185FA-35DF-7F35-DFB2-9EAE437CEF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20854" y="8442316"/>
            <a:ext cx="812800" cy="812800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FAF3AEF7-CF89-AA3F-5EF4-FF0676A26FB9}"/>
              </a:ext>
            </a:extLst>
          </p:cNvPr>
          <p:cNvGrpSpPr/>
          <p:nvPr/>
        </p:nvGrpSpPr>
        <p:grpSpPr>
          <a:xfrm>
            <a:off x="2009392" y="1220664"/>
            <a:ext cx="15362617" cy="6056436"/>
            <a:chOff x="2009392" y="1220664"/>
            <a:chExt cx="15362617" cy="6056436"/>
          </a:xfrm>
        </p:grpSpPr>
        <p:cxnSp>
          <p:nvCxnSpPr>
            <p:cNvPr id="38" name="Curved Connector 37">
              <a:extLst>
                <a:ext uri="{FF2B5EF4-FFF2-40B4-BE49-F238E27FC236}">
                  <a16:creationId xmlns:a16="http://schemas.microsoft.com/office/drawing/2014/main" id="{C64DFFF9-8236-9FBD-37E0-5CE3E912F28E}"/>
                </a:ext>
              </a:extLst>
            </p:cNvPr>
            <p:cNvCxnSpPr>
              <a:cxnSpLocks/>
              <a:stCxn id="14" idx="1"/>
              <a:endCxn id="2" idx="1"/>
            </p:cNvCxnSpPr>
            <p:nvPr/>
          </p:nvCxnSpPr>
          <p:spPr>
            <a:xfrm rot="10800000" flipV="1">
              <a:off x="2009392" y="1220664"/>
              <a:ext cx="4416470" cy="5910009"/>
            </a:xfrm>
            <a:prstGeom prst="curvedConnector3">
              <a:avLst>
                <a:gd name="adj1" fmla="val 137029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urved Connector 54">
              <a:extLst>
                <a:ext uri="{FF2B5EF4-FFF2-40B4-BE49-F238E27FC236}">
                  <a16:creationId xmlns:a16="http://schemas.microsoft.com/office/drawing/2014/main" id="{ECD1C43B-1BCC-0DBD-3E6F-CA7EEC71A18F}"/>
                </a:ext>
              </a:extLst>
            </p:cNvPr>
            <p:cNvCxnSpPr>
              <a:cxnSpLocks/>
              <a:stCxn id="14" idx="1"/>
              <a:endCxn id="6" idx="3"/>
            </p:cNvCxnSpPr>
            <p:nvPr/>
          </p:nvCxnSpPr>
          <p:spPr>
            <a:xfrm rot="10800000" flipH="1" flipV="1">
              <a:off x="6425862" y="1220664"/>
              <a:ext cx="1013240" cy="4093575"/>
            </a:xfrm>
            <a:prstGeom prst="curvedConnector5">
              <a:avLst>
                <a:gd name="adj1" fmla="val -22561"/>
                <a:gd name="adj2" fmla="val 50000"/>
                <a:gd name="adj3" fmla="val 122561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urved Connector 62">
              <a:extLst>
                <a:ext uri="{FF2B5EF4-FFF2-40B4-BE49-F238E27FC236}">
                  <a16:creationId xmlns:a16="http://schemas.microsoft.com/office/drawing/2014/main" id="{CE9FE560-ECA7-71D4-CA8D-98F4EC72CDD9}"/>
                </a:ext>
              </a:extLst>
            </p:cNvPr>
            <p:cNvCxnSpPr>
              <a:cxnSpLocks/>
              <a:stCxn id="14" idx="1"/>
              <a:endCxn id="3" idx="0"/>
            </p:cNvCxnSpPr>
            <p:nvPr/>
          </p:nvCxnSpPr>
          <p:spPr>
            <a:xfrm rot="10800000" flipV="1">
              <a:off x="3508464" y="1220665"/>
              <a:ext cx="2917399" cy="1996114"/>
            </a:xfrm>
            <a:prstGeom prst="curvedConnector2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urved Connector 66">
              <a:extLst>
                <a:ext uri="{FF2B5EF4-FFF2-40B4-BE49-F238E27FC236}">
                  <a16:creationId xmlns:a16="http://schemas.microsoft.com/office/drawing/2014/main" id="{8F992650-6339-9EFB-4108-49C389F9A5F6}"/>
                </a:ext>
              </a:extLst>
            </p:cNvPr>
            <p:cNvCxnSpPr>
              <a:cxnSpLocks/>
              <a:stCxn id="14" idx="3"/>
              <a:endCxn id="7" idx="3"/>
            </p:cNvCxnSpPr>
            <p:nvPr/>
          </p:nvCxnSpPr>
          <p:spPr>
            <a:xfrm>
              <a:off x="13130753" y="1220665"/>
              <a:ext cx="4241256" cy="6056435"/>
            </a:xfrm>
            <a:prstGeom prst="curvedConnector3">
              <a:avLst>
                <a:gd name="adj1" fmla="val 105390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urved Connector 70">
              <a:extLst>
                <a:ext uri="{FF2B5EF4-FFF2-40B4-BE49-F238E27FC236}">
                  <a16:creationId xmlns:a16="http://schemas.microsoft.com/office/drawing/2014/main" id="{8F6977CC-E36F-AB09-3529-D66DD9A3D19F}"/>
                </a:ext>
              </a:extLst>
            </p:cNvPr>
            <p:cNvCxnSpPr>
              <a:cxnSpLocks/>
              <a:stCxn id="14" idx="3"/>
              <a:endCxn id="5" idx="3"/>
            </p:cNvCxnSpPr>
            <p:nvPr/>
          </p:nvCxnSpPr>
          <p:spPr>
            <a:xfrm>
              <a:off x="13130753" y="1220665"/>
              <a:ext cx="2975846" cy="4421426"/>
            </a:xfrm>
            <a:prstGeom prst="curvedConnector3">
              <a:avLst>
                <a:gd name="adj1" fmla="val 125803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urved Connector 74">
              <a:extLst>
                <a:ext uri="{FF2B5EF4-FFF2-40B4-BE49-F238E27FC236}">
                  <a16:creationId xmlns:a16="http://schemas.microsoft.com/office/drawing/2014/main" id="{F180D68C-A14A-DC9A-0BFA-61F41F9303F7}"/>
                </a:ext>
              </a:extLst>
            </p:cNvPr>
            <p:cNvCxnSpPr>
              <a:cxnSpLocks/>
              <a:stCxn id="14" idx="3"/>
              <a:endCxn id="4" idx="0"/>
            </p:cNvCxnSpPr>
            <p:nvPr/>
          </p:nvCxnSpPr>
          <p:spPr>
            <a:xfrm>
              <a:off x="13130753" y="1220665"/>
              <a:ext cx="868724" cy="1874027"/>
            </a:xfrm>
            <a:prstGeom prst="curvedConnector2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82559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19"/>
    </mc:Choice>
    <mc:Fallback>
      <p:transition spd="slow" advTm="15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3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_THE_FOUNDATION_ShimmeringChimesAndBells_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62" objId="27"/>
        <p14:stopEvt time="10808" objId="2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2.8|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2.8|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92</Words>
  <Application>Microsoft Macintosh PowerPoint</Application>
  <PresentationFormat>Custom</PresentationFormat>
  <Paragraphs>55</Paragraphs>
  <Slides>9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Gagalin</vt:lpstr>
      <vt:lpstr>Calibri</vt:lpstr>
      <vt:lpstr>Aptos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Tibok-Pinoy Guide</dc:title>
  <cp:lastModifiedBy>Pie Mabanta-Fenomeno</cp:lastModifiedBy>
  <cp:revision>24</cp:revision>
  <dcterms:created xsi:type="dcterms:W3CDTF">2006-08-16T00:00:00Z</dcterms:created>
  <dcterms:modified xsi:type="dcterms:W3CDTF">2024-05-22T07:32:12Z</dcterms:modified>
  <dc:identifier>DAGCN9ZeltM</dc:identifier>
</cp:coreProperties>
</file>