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</p:sldIdLst>
  <p:sldSz cx="18288000" cy="10287000"/>
  <p:notesSz cx="6858000" cy="9144000"/>
  <p:embeddedFontLst>
    <p:embeddedFont>
      <p:font typeface="Gagalin" pitchFamily="2" charset="0"/>
      <p:regular r:id="rId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55" autoAdjust="0"/>
    <p:restoredTop sz="94626" autoAdjust="0"/>
  </p:normalViewPr>
  <p:slideViewPr>
    <p:cSldViewPr>
      <p:cViewPr varScale="1">
        <p:scale>
          <a:sx n="60" d="100"/>
          <a:sy n="60" d="100"/>
        </p:scale>
        <p:origin x="192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font" Target="fonts/font1.fntdata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png"/><Relationship Id="rId18" Type="http://schemas.openxmlformats.org/officeDocument/2006/relationships/image" Target="../media/image6.png"/><Relationship Id="rId26" Type="http://schemas.openxmlformats.org/officeDocument/2006/relationships/image" Target="../media/image14.png"/><Relationship Id="rId39" Type="http://schemas.openxmlformats.org/officeDocument/2006/relationships/image" Target="../media/image27.svg"/><Relationship Id="rId21" Type="http://schemas.openxmlformats.org/officeDocument/2006/relationships/image" Target="../media/image9.svg"/><Relationship Id="rId34" Type="http://schemas.openxmlformats.org/officeDocument/2006/relationships/image" Target="../media/image22.png"/><Relationship Id="rId42" Type="http://schemas.openxmlformats.org/officeDocument/2006/relationships/image" Target="../media/image30.png"/><Relationship Id="rId47" Type="http://schemas.openxmlformats.org/officeDocument/2006/relationships/image" Target="../media/image35.png"/><Relationship Id="rId50" Type="http://schemas.openxmlformats.org/officeDocument/2006/relationships/image" Target="../media/image38.svg"/><Relationship Id="rId7" Type="http://schemas.openxmlformats.org/officeDocument/2006/relationships/audio" Target="../media/audio3.wav"/><Relationship Id="rId2" Type="http://schemas.openxmlformats.org/officeDocument/2006/relationships/video" Target="NULL" TargetMode="External"/><Relationship Id="rId16" Type="http://schemas.openxmlformats.org/officeDocument/2006/relationships/image" Target="../media/image4.png"/><Relationship Id="rId29" Type="http://schemas.openxmlformats.org/officeDocument/2006/relationships/image" Target="../media/image17.svg"/><Relationship Id="rId11" Type="http://schemas.openxmlformats.org/officeDocument/2006/relationships/audio" Target="../media/audio7.wav"/><Relationship Id="rId24" Type="http://schemas.openxmlformats.org/officeDocument/2006/relationships/image" Target="../media/image12.svg"/><Relationship Id="rId32" Type="http://schemas.openxmlformats.org/officeDocument/2006/relationships/image" Target="../media/image20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" Type="http://schemas.openxmlformats.org/officeDocument/2006/relationships/audio" Target="../media/audio1.wav"/><Relationship Id="rId10" Type="http://schemas.openxmlformats.org/officeDocument/2006/relationships/audio" Target="../media/audio6.wav"/><Relationship Id="rId19" Type="http://schemas.openxmlformats.org/officeDocument/2006/relationships/image" Target="../media/image7.svg"/><Relationship Id="rId31" Type="http://schemas.openxmlformats.org/officeDocument/2006/relationships/image" Target="../media/image19.svg"/><Relationship Id="rId44" Type="http://schemas.openxmlformats.org/officeDocument/2006/relationships/image" Target="../media/image32.png"/><Relationship Id="rId52" Type="http://schemas.openxmlformats.org/officeDocument/2006/relationships/image" Target="../media/image40.sv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5.wav"/><Relationship Id="rId14" Type="http://schemas.openxmlformats.org/officeDocument/2006/relationships/image" Target="../media/image2.svg"/><Relationship Id="rId22" Type="http://schemas.openxmlformats.org/officeDocument/2006/relationships/image" Target="../media/image10.png"/><Relationship Id="rId27" Type="http://schemas.openxmlformats.org/officeDocument/2006/relationships/image" Target="../media/image15.svg"/><Relationship Id="rId30" Type="http://schemas.openxmlformats.org/officeDocument/2006/relationships/image" Target="../media/image18.png"/><Relationship Id="rId35" Type="http://schemas.openxmlformats.org/officeDocument/2006/relationships/image" Target="../media/image23.svg"/><Relationship Id="rId43" Type="http://schemas.openxmlformats.org/officeDocument/2006/relationships/image" Target="../media/image31.png"/><Relationship Id="rId48" Type="http://schemas.openxmlformats.org/officeDocument/2006/relationships/image" Target="../media/image36.png"/><Relationship Id="rId8" Type="http://schemas.openxmlformats.org/officeDocument/2006/relationships/audio" Target="../media/audio4.wav"/><Relationship Id="rId51" Type="http://schemas.openxmlformats.org/officeDocument/2006/relationships/image" Target="../media/image39.png"/><Relationship Id="rId3" Type="http://schemas.microsoft.com/office/2007/relationships/media" Target="../media/media1.mp4"/><Relationship Id="rId12" Type="http://schemas.openxmlformats.org/officeDocument/2006/relationships/audio" Target="../media/audio8.wav"/><Relationship Id="rId17" Type="http://schemas.openxmlformats.org/officeDocument/2006/relationships/image" Target="../media/image5.svg"/><Relationship Id="rId25" Type="http://schemas.openxmlformats.org/officeDocument/2006/relationships/image" Target="../media/image13.png"/><Relationship Id="rId33" Type="http://schemas.openxmlformats.org/officeDocument/2006/relationships/image" Target="../media/image21.svg"/><Relationship Id="rId38" Type="http://schemas.openxmlformats.org/officeDocument/2006/relationships/image" Target="../media/image26.png"/><Relationship Id="rId46" Type="http://schemas.openxmlformats.org/officeDocument/2006/relationships/image" Target="../media/image34.png"/><Relationship Id="rId20" Type="http://schemas.openxmlformats.org/officeDocument/2006/relationships/image" Target="../media/image8.png"/><Relationship Id="rId41" Type="http://schemas.openxmlformats.org/officeDocument/2006/relationships/image" Target="../media/image29.png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28" Type="http://schemas.openxmlformats.org/officeDocument/2006/relationships/image" Target="../media/image16.png"/><Relationship Id="rId36" Type="http://schemas.openxmlformats.org/officeDocument/2006/relationships/image" Target="../media/image24.png"/><Relationship Id="rId4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 noGrp="1" noUngrp="1" noRot="1" noMove="1" noResize="1"/>
          </p:cNvGrpSpPr>
          <p:nvPr/>
        </p:nvGrpSpPr>
        <p:grpSpPr>
          <a:xfrm>
            <a:off x="4002854" y="4926509"/>
            <a:ext cx="4663647" cy="5360491"/>
            <a:chOff x="-14103" y="-57150"/>
            <a:chExt cx="1228286" cy="1411817"/>
          </a:xfrm>
        </p:grpSpPr>
        <p:sp>
          <p:nvSpPr>
            <p:cNvPr id="9" name="Freeform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14103" y="-27618"/>
              <a:ext cx="1214183" cy="1354667"/>
            </a:xfrm>
            <a:custGeom>
              <a:avLst/>
              <a:gdLst/>
              <a:ahLst/>
              <a:cxnLst/>
              <a:rect l="l" t="t" r="r" b="b"/>
              <a:pathLst>
                <a:path w="1214183" h="1354667">
                  <a:moveTo>
                    <a:pt x="0" y="0"/>
                  </a:moveTo>
                  <a:lnTo>
                    <a:pt x="1214183" y="0"/>
                  </a:lnTo>
                  <a:lnTo>
                    <a:pt x="121418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57150"/>
              <a:ext cx="1214183" cy="1411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553699" y="0"/>
            <a:ext cx="9220200" cy="5370048"/>
            <a:chOff x="0" y="0"/>
            <a:chExt cx="2428365" cy="1414334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2428365" cy="1414334"/>
            </a:xfrm>
            <a:custGeom>
              <a:avLst/>
              <a:gdLst/>
              <a:ahLst/>
              <a:cxnLst/>
              <a:rect l="l" t="t" r="r" b="b"/>
              <a:pathLst>
                <a:path w="2428365" h="1414334">
                  <a:moveTo>
                    <a:pt x="0" y="0"/>
                  </a:moveTo>
                  <a:lnTo>
                    <a:pt x="2428365" y="0"/>
                  </a:lnTo>
                  <a:lnTo>
                    <a:pt x="2428365" y="1414334"/>
                  </a:lnTo>
                  <a:lnTo>
                    <a:pt x="0" y="1414334"/>
                  </a:lnTo>
                  <a:close/>
                </a:path>
              </a:pathLst>
            </a:custGeom>
            <a:solidFill>
              <a:srgbClr val="5271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57150"/>
              <a:ext cx="2428365" cy="14714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553699" y="5143500"/>
            <a:ext cx="4610100" cy="5143500"/>
            <a:chOff x="0" y="0"/>
            <a:chExt cx="1214183" cy="1354667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214183" cy="1354667"/>
            </a:xfrm>
            <a:custGeom>
              <a:avLst/>
              <a:gdLst/>
              <a:ahLst/>
              <a:cxnLst/>
              <a:rect l="l" t="t" r="r" b="b"/>
              <a:pathLst>
                <a:path w="1214183" h="1354667">
                  <a:moveTo>
                    <a:pt x="0" y="0"/>
                  </a:moveTo>
                  <a:lnTo>
                    <a:pt x="1214183" y="0"/>
                  </a:lnTo>
                  <a:lnTo>
                    <a:pt x="1214183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575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214183" cy="1411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1" name="Freeform 11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803609">
            <a:off x="-2342301" y="4340408"/>
            <a:ext cx="12134346" cy="3200434"/>
          </a:xfrm>
          <a:custGeom>
            <a:avLst/>
            <a:gdLst/>
            <a:ahLst/>
            <a:cxnLst/>
            <a:rect l="l" t="t" r="r" b="b"/>
            <a:pathLst>
              <a:path w="12134346" h="3200434">
                <a:moveTo>
                  <a:pt x="0" y="0"/>
                </a:moveTo>
                <a:lnTo>
                  <a:pt x="12134346" y="0"/>
                </a:lnTo>
                <a:lnTo>
                  <a:pt x="12134346" y="3200433"/>
                </a:lnTo>
                <a:lnTo>
                  <a:pt x="0" y="3200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145401">
            <a:off x="-4672285" y="6345157"/>
            <a:ext cx="10582818" cy="2791218"/>
          </a:xfrm>
          <a:custGeom>
            <a:avLst/>
            <a:gdLst/>
            <a:ahLst/>
            <a:cxnLst/>
            <a:rect l="l" t="t" r="r" b="b"/>
            <a:pathLst>
              <a:path w="10582818" h="2791218">
                <a:moveTo>
                  <a:pt x="0" y="0"/>
                </a:moveTo>
                <a:lnTo>
                  <a:pt x="10582818" y="0"/>
                </a:lnTo>
                <a:lnTo>
                  <a:pt x="10582818" y="2791218"/>
                </a:lnTo>
                <a:lnTo>
                  <a:pt x="0" y="27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2979897">
            <a:off x="-802678" y="-966984"/>
            <a:ext cx="10582818" cy="2791218"/>
          </a:xfrm>
          <a:custGeom>
            <a:avLst/>
            <a:gdLst/>
            <a:ahLst/>
            <a:cxnLst/>
            <a:rect l="l" t="t" r="r" b="b"/>
            <a:pathLst>
              <a:path w="10582818" h="2791218">
                <a:moveTo>
                  <a:pt x="0" y="0"/>
                </a:moveTo>
                <a:lnTo>
                  <a:pt x="10582818" y="0"/>
                </a:lnTo>
                <a:lnTo>
                  <a:pt x="10582818" y="2791218"/>
                </a:lnTo>
                <a:lnTo>
                  <a:pt x="0" y="2791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2" name="Part 2.mp4">
            <a:hlinkClick r:id="" action="ppaction://media"/>
            <a:extLst>
              <a:ext uri="{FF2B5EF4-FFF2-40B4-BE49-F238E27FC236}">
                <a16:creationId xmlns:a16="http://schemas.microsoft.com/office/drawing/2014/main" id="{16CBD7FE-2795-34B3-6B6B-41DA353A9F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2022.021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00241" y="1622817"/>
            <a:ext cx="4064000" cy="72136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4" name="Freeform 14"/>
          <p:cNvSpPr/>
          <p:nvPr/>
        </p:nvSpPr>
        <p:spPr>
          <a:xfrm>
            <a:off x="10697524" y="4773402"/>
            <a:ext cx="4372567" cy="3708651"/>
          </a:xfrm>
          <a:custGeom>
            <a:avLst/>
            <a:gdLst/>
            <a:ahLst/>
            <a:cxnLst/>
            <a:rect l="l" t="t" r="r" b="b"/>
            <a:pathLst>
              <a:path w="5788082" h="4114800">
                <a:moveTo>
                  <a:pt x="0" y="0"/>
                </a:moveTo>
                <a:lnTo>
                  <a:pt x="5788082" y="0"/>
                </a:lnTo>
                <a:lnTo>
                  <a:pt x="57880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1787572" y="5132762"/>
            <a:ext cx="2972188" cy="2977530"/>
          </a:xfrm>
          <a:custGeom>
            <a:avLst/>
            <a:gdLst/>
            <a:ahLst/>
            <a:cxnLst/>
            <a:rect l="l" t="t" r="r" b="b"/>
            <a:pathLst>
              <a:path w="4320000" h="4114800">
                <a:moveTo>
                  <a:pt x="0" y="0"/>
                </a:moveTo>
                <a:lnTo>
                  <a:pt x="4320000" y="0"/>
                </a:lnTo>
                <a:lnTo>
                  <a:pt x="4320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1252409" y="4368573"/>
            <a:ext cx="4430638" cy="4065243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6" y="0"/>
                </a:lnTo>
                <a:lnTo>
                  <a:pt x="44008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768952" y="5091184"/>
            <a:ext cx="5995047" cy="3786115"/>
          </a:xfrm>
          <a:custGeom>
            <a:avLst/>
            <a:gdLst/>
            <a:ahLst/>
            <a:cxnLst/>
            <a:rect l="l" t="t" r="r" b="b"/>
            <a:pathLst>
              <a:path w="7847395" h="5485961">
                <a:moveTo>
                  <a:pt x="0" y="0"/>
                </a:moveTo>
                <a:lnTo>
                  <a:pt x="7847395" y="0"/>
                </a:lnTo>
                <a:lnTo>
                  <a:pt x="7847395" y="5485960"/>
                </a:lnTo>
                <a:lnTo>
                  <a:pt x="0" y="548596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14792" r="-177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1532239" y="5117220"/>
            <a:ext cx="3411203" cy="3162238"/>
          </a:xfrm>
          <a:custGeom>
            <a:avLst/>
            <a:gdLst/>
            <a:ahLst/>
            <a:cxnLst/>
            <a:rect l="l" t="t" r="r" b="b"/>
            <a:pathLst>
              <a:path w="4140679" h="4114800">
                <a:moveTo>
                  <a:pt x="0" y="0"/>
                </a:moveTo>
                <a:lnTo>
                  <a:pt x="4140679" y="0"/>
                </a:lnTo>
                <a:lnTo>
                  <a:pt x="41406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1024908" y="6415354"/>
            <a:ext cx="4766258" cy="5085975"/>
          </a:xfrm>
          <a:custGeom>
            <a:avLst/>
            <a:gdLst/>
            <a:ahLst/>
            <a:cxnLst/>
            <a:rect l="l" t="t" r="r" b="b"/>
            <a:pathLst>
              <a:path w="6381369" h="8229600">
                <a:moveTo>
                  <a:pt x="0" y="0"/>
                </a:moveTo>
                <a:lnTo>
                  <a:pt x="6381369" y="0"/>
                </a:lnTo>
                <a:lnTo>
                  <a:pt x="63813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002842" y="4150413"/>
            <a:ext cx="5790532" cy="4537779"/>
          </a:xfrm>
          <a:custGeom>
            <a:avLst/>
            <a:gdLst/>
            <a:ahLst/>
            <a:cxnLst/>
            <a:rect l="l" t="t" r="r" b="b"/>
            <a:pathLst>
              <a:path w="6678458" h="6695196">
                <a:moveTo>
                  <a:pt x="0" y="0"/>
                </a:moveTo>
                <a:lnTo>
                  <a:pt x="6678458" y="0"/>
                </a:lnTo>
                <a:lnTo>
                  <a:pt x="6678458" y="6695195"/>
                </a:lnTo>
                <a:lnTo>
                  <a:pt x="0" y="66951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9537126" y="284724"/>
            <a:ext cx="8210890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065169"/>
                </a:solidFill>
                <a:latin typeface="Gagalin"/>
              </a:rPr>
              <a:t>MODULE OVERVIEW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82136" y="4980904"/>
            <a:ext cx="6704891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MAKA-DIYOS</a:t>
            </a:r>
          </a:p>
        </p:txBody>
      </p:sp>
      <p:sp>
        <p:nvSpPr>
          <p:cNvPr id="44" name="TextBox 39">
            <a:extLst>
              <a:ext uri="{FF2B5EF4-FFF2-40B4-BE49-F238E27FC236}">
                <a16:creationId xmlns:a16="http://schemas.microsoft.com/office/drawing/2014/main" id="{98EC53E7-2E13-32C5-12C4-0524C92BF491}"/>
              </a:ext>
            </a:extLst>
          </p:cNvPr>
          <p:cNvSpPr txBox="1"/>
          <p:nvPr/>
        </p:nvSpPr>
        <p:spPr>
          <a:xfrm>
            <a:off x="10693972" y="4991100"/>
            <a:ext cx="5681221" cy="2329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God Fearing</a:t>
            </a:r>
          </a:p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God Loving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950199" y="4233316"/>
            <a:ext cx="5014560" cy="4371974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Hands and cp"/>
          <p:cNvSpPr/>
          <p:nvPr/>
        </p:nvSpPr>
        <p:spPr>
          <a:xfrm>
            <a:off x="12573000" y="6515100"/>
            <a:ext cx="4372567" cy="3434606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Social Media"/>
          <p:cNvSpPr/>
          <p:nvPr/>
        </p:nvSpPr>
        <p:spPr>
          <a:xfrm>
            <a:off x="11703862" y="4315718"/>
            <a:ext cx="4602937" cy="5014560"/>
          </a:xfrm>
          <a:custGeom>
            <a:avLst/>
            <a:gdLst/>
            <a:ahLst/>
            <a:cxnLst/>
            <a:rect l="l" t="t" r="r" b="b"/>
            <a:pathLst>
              <a:path w="4749133" h="5032194">
                <a:moveTo>
                  <a:pt x="0" y="0"/>
                </a:moveTo>
                <a:lnTo>
                  <a:pt x="4749134" y="0"/>
                </a:lnTo>
                <a:lnTo>
                  <a:pt x="4749134" y="5032194"/>
                </a:lnTo>
                <a:lnTo>
                  <a:pt x="0" y="5032194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Dangers"/>
          <p:cNvSpPr/>
          <p:nvPr/>
        </p:nvSpPr>
        <p:spPr>
          <a:xfrm>
            <a:off x="11767930" y="4649459"/>
            <a:ext cx="3497007" cy="2957295"/>
          </a:xfrm>
          <a:custGeom>
            <a:avLst/>
            <a:gdLst/>
            <a:ahLst/>
            <a:cxnLst/>
            <a:rect l="l" t="t" r="r" b="b"/>
            <a:pathLst>
              <a:path w="5396459" h="4114800">
                <a:moveTo>
                  <a:pt x="0" y="0"/>
                </a:moveTo>
                <a:lnTo>
                  <a:pt x="5396459" y="0"/>
                </a:lnTo>
                <a:lnTo>
                  <a:pt x="53964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Risks"/>
          <p:cNvSpPr/>
          <p:nvPr/>
        </p:nvSpPr>
        <p:spPr>
          <a:xfrm>
            <a:off x="11610089" y="4536427"/>
            <a:ext cx="3902013" cy="3765752"/>
          </a:xfrm>
          <a:custGeom>
            <a:avLst/>
            <a:gdLst/>
            <a:ahLst/>
            <a:cxnLst/>
            <a:rect l="l" t="t" r="r" b="b"/>
            <a:pathLst>
              <a:path w="7828407" h="8229600">
                <a:moveTo>
                  <a:pt x="0" y="0"/>
                </a:moveTo>
                <a:lnTo>
                  <a:pt x="7828408" y="0"/>
                </a:lnTo>
                <a:lnTo>
                  <a:pt x="78284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597276" y="4590252"/>
            <a:ext cx="4099223" cy="3658102"/>
          </a:xfrm>
          <a:custGeom>
            <a:avLst/>
            <a:gdLst/>
            <a:ahLst/>
            <a:cxnLst/>
            <a:rect l="l" t="t" r="r" b="b"/>
            <a:pathLst>
              <a:path w="8239900" h="8229600">
                <a:moveTo>
                  <a:pt x="0" y="0"/>
                </a:moveTo>
                <a:lnTo>
                  <a:pt x="8239900" y="0"/>
                </a:lnTo>
                <a:lnTo>
                  <a:pt x="82399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1799741" y="4977560"/>
            <a:ext cx="3411755" cy="2927741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2192894" y="7124700"/>
            <a:ext cx="2273759" cy="2043842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0857148" y="4995429"/>
            <a:ext cx="5311373" cy="1200150"/>
          </a:xfrm>
          <a:prstGeom prst="rect">
            <a:avLst/>
          </a:prstGeom>
          <a:solidFill>
            <a:srgbClr val="00206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3131"/>
                </a:solidFill>
                <a:latin typeface="Gagalin"/>
              </a:rPr>
              <a:t>MAKABAYAN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677672" y="4943081"/>
            <a:ext cx="5024624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BCC4FC"/>
                </a:solidFill>
                <a:latin typeface="Gagalin"/>
              </a:rPr>
              <a:t>MAGALANG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862275" y="4961667"/>
            <a:ext cx="5143157" cy="120015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FDE59"/>
                </a:solidFill>
                <a:latin typeface="Gagalin"/>
              </a:rPr>
              <a:t>MATAPAT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975719" y="4947547"/>
            <a:ext cx="5143157" cy="120015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1FF72"/>
                </a:solidFill>
                <a:latin typeface="Gagalin"/>
              </a:rPr>
              <a:t>MATULUNGIN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743704" y="4967879"/>
            <a:ext cx="5143157" cy="1200150"/>
          </a:xfrm>
          <a:prstGeom prst="rect">
            <a:avLst/>
          </a:prstGeom>
          <a:solidFill>
            <a:srgbClr val="FFFF00"/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38B6FF"/>
                </a:solidFill>
                <a:latin typeface="Gagalin"/>
              </a:rPr>
              <a:t>MASIPAG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658091" y="3999477"/>
            <a:ext cx="783967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MODEL FILIPINO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458200" y="8282921"/>
            <a:ext cx="783967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MODEL NETIZEN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950" y="469373"/>
            <a:ext cx="5014560" cy="5014560"/>
          </a:xfrm>
          <a:prstGeom prst="rect">
            <a:avLst/>
          </a:prstGeom>
        </p:spPr>
      </p:pic>
      <p:sp>
        <p:nvSpPr>
          <p:cNvPr id="46" name="TextBox 40">
            <a:extLst>
              <a:ext uri="{FF2B5EF4-FFF2-40B4-BE49-F238E27FC236}">
                <a16:creationId xmlns:a16="http://schemas.microsoft.com/office/drawing/2014/main" id="{CEFD2FE7-22BE-1703-5D9E-307637479155}"/>
              </a:ext>
            </a:extLst>
          </p:cNvPr>
          <p:cNvSpPr txBox="1"/>
          <p:nvPr/>
        </p:nvSpPr>
        <p:spPr>
          <a:xfrm>
            <a:off x="9738454" y="4282091"/>
            <a:ext cx="7839673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5271FF"/>
                </a:solidFill>
                <a:latin typeface="Gagalin"/>
              </a:rPr>
              <a:t>MODEL FILIPINO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997670" y="4911591"/>
            <a:ext cx="4817362" cy="120015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CB6CE6"/>
                </a:solidFill>
                <a:latin typeface="Gagalin"/>
              </a:rPr>
              <a:t>MAPANURI</a:t>
            </a:r>
          </a:p>
        </p:txBody>
      </p:sp>
      <p:pic>
        <p:nvPicPr>
          <p:cNvPr id="65" name="Picture 64" descr="A person standing in front of many doors&#10;&#10;Description automatically generated">
            <a:extLst>
              <a:ext uri="{FF2B5EF4-FFF2-40B4-BE49-F238E27FC236}">
                <a16:creationId xmlns:a16="http://schemas.microsoft.com/office/drawing/2014/main" id="{9EE580B7-3F21-B3EE-22DE-E27FD88B81E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110" y="3639301"/>
            <a:ext cx="8829365" cy="4966518"/>
          </a:xfrm>
          <a:prstGeom prst="rect">
            <a:avLst/>
          </a:prstGeom>
        </p:spPr>
      </p:pic>
      <p:pic>
        <p:nvPicPr>
          <p:cNvPr id="67" name="Picture 66" descr="A hand holding a weight scale&#10;&#10;Description automatically generated">
            <a:extLst>
              <a:ext uri="{FF2B5EF4-FFF2-40B4-BE49-F238E27FC236}">
                <a16:creationId xmlns:a16="http://schemas.microsoft.com/office/drawing/2014/main" id="{E4127822-33E6-5129-D86A-73C7AACFC05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457109"/>
            <a:ext cx="7772400" cy="4371975"/>
          </a:xfrm>
          <a:prstGeom prst="rect">
            <a:avLst/>
          </a:prstGeom>
        </p:spPr>
      </p:pic>
      <p:pic>
        <p:nvPicPr>
          <p:cNvPr id="69" name="Maka Diyos pix" descr="A group of hands with prayer beads&#10;&#10;Description automatically generated">
            <a:extLst>
              <a:ext uri="{FF2B5EF4-FFF2-40B4-BE49-F238E27FC236}">
                <a16:creationId xmlns:a16="http://schemas.microsoft.com/office/drawing/2014/main" id="{8174E6D3-BFDC-906B-19C3-6DF562CF049D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757" y="4926509"/>
            <a:ext cx="7772400" cy="4371975"/>
          </a:xfrm>
          <a:prstGeom prst="rect">
            <a:avLst/>
          </a:prstGeom>
        </p:spPr>
      </p:pic>
      <p:pic>
        <p:nvPicPr>
          <p:cNvPr id="71" name="Picture 70" descr="A group of hands connecting puzzle pieces&#10;&#10;Description automatically generated">
            <a:extLst>
              <a:ext uri="{FF2B5EF4-FFF2-40B4-BE49-F238E27FC236}">
                <a16:creationId xmlns:a16="http://schemas.microsoft.com/office/drawing/2014/main" id="{CBF498F9-409F-DFB5-26ED-85337C41BC66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236" y="4700978"/>
            <a:ext cx="10659196" cy="5995798"/>
          </a:xfrm>
          <a:prstGeom prst="rect">
            <a:avLst/>
          </a:prstGeom>
        </p:spPr>
      </p:pic>
      <p:pic>
        <p:nvPicPr>
          <p:cNvPr id="73" name="Picture 72" descr="A group of hands holding tools&#10;&#10;Description automatically generated">
            <a:extLst>
              <a:ext uri="{FF2B5EF4-FFF2-40B4-BE49-F238E27FC236}">
                <a16:creationId xmlns:a16="http://schemas.microsoft.com/office/drawing/2014/main" id="{6A09A2C3-CB8F-DA1E-E82C-79C52DF25AB7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022" y="4286707"/>
            <a:ext cx="12203956" cy="6864726"/>
          </a:xfrm>
          <a:prstGeom prst="rect">
            <a:avLst/>
          </a:prstGeom>
        </p:spPr>
      </p:pic>
      <p:pic>
        <p:nvPicPr>
          <p:cNvPr id="75" name="Picture 74" descr="A close-up of a hand&#10;&#10;Description automatically generated">
            <a:extLst>
              <a:ext uri="{FF2B5EF4-FFF2-40B4-BE49-F238E27FC236}">
                <a16:creationId xmlns:a16="http://schemas.microsoft.com/office/drawing/2014/main" id="{A6A15922-ABB4-C429-4FF6-DCA6AFC940F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377" y="5883024"/>
            <a:ext cx="7772400" cy="4371975"/>
          </a:xfrm>
          <a:prstGeom prst="rect">
            <a:avLst/>
          </a:prstGeom>
        </p:spPr>
      </p:pic>
      <p:pic>
        <p:nvPicPr>
          <p:cNvPr id="79" name="Picture 78" descr="A person holding a flag&#10;&#10;Description automatically generated">
            <a:extLst>
              <a:ext uri="{FF2B5EF4-FFF2-40B4-BE49-F238E27FC236}">
                <a16:creationId xmlns:a16="http://schemas.microsoft.com/office/drawing/2014/main" id="{BBF48083-42AE-F23B-2D3B-AB8A8C30F36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500" y="6257925"/>
            <a:ext cx="7772400" cy="437197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2347B61-A6B3-C170-8E8D-A5B4328DC8C5}"/>
              </a:ext>
            </a:extLst>
          </p:cNvPr>
          <p:cNvGrpSpPr/>
          <p:nvPr/>
        </p:nvGrpSpPr>
        <p:grpSpPr>
          <a:xfrm>
            <a:off x="10650476" y="4673984"/>
            <a:ext cx="5724717" cy="2130345"/>
            <a:chOff x="9663301" y="2859874"/>
            <a:chExt cx="5724717" cy="2130345"/>
          </a:xfrm>
        </p:grpSpPr>
        <p:sp>
          <p:nvSpPr>
            <p:cNvPr id="39" name="TextBox 39"/>
            <p:cNvSpPr txBox="1"/>
            <p:nvPr/>
          </p:nvSpPr>
          <p:spPr>
            <a:xfrm>
              <a:off x="9706797" y="3790069"/>
              <a:ext cx="5681221" cy="1200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479"/>
                </a:lnSpc>
              </a:pPr>
              <a:r>
                <a:rPr lang="en-US" sz="7899" dirty="0">
                  <a:solidFill>
                    <a:srgbClr val="5271FF"/>
                  </a:solidFill>
                  <a:latin typeface="Gagalin"/>
                </a:rPr>
                <a:t>11 PODCASTS</a:t>
              </a:r>
            </a:p>
          </p:txBody>
        </p:sp>
        <p:sp>
          <p:nvSpPr>
            <p:cNvPr id="43" name="TextBox 39">
              <a:extLst>
                <a:ext uri="{FF2B5EF4-FFF2-40B4-BE49-F238E27FC236}">
                  <a16:creationId xmlns:a16="http://schemas.microsoft.com/office/drawing/2014/main" id="{1CBB975D-CB23-FB55-BCC0-BF4D596458A3}"/>
                </a:ext>
              </a:extLst>
            </p:cNvPr>
            <p:cNvSpPr txBox="1"/>
            <p:nvPr/>
          </p:nvSpPr>
          <p:spPr>
            <a:xfrm>
              <a:off x="9663301" y="2859874"/>
              <a:ext cx="5681221" cy="1111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479"/>
                </a:lnSpc>
              </a:pPr>
              <a:r>
                <a:rPr lang="en-US" sz="7899" dirty="0">
                  <a:solidFill>
                    <a:srgbClr val="5271FF"/>
                  </a:solidFill>
                  <a:latin typeface="Gagalin"/>
                </a:rPr>
                <a:t>6 BOOKS</a:t>
              </a:r>
            </a:p>
          </p:txBody>
        </p:sp>
      </p:grpSp>
      <p:sp>
        <p:nvSpPr>
          <p:cNvPr id="32" name="End Girl"/>
          <p:cNvSpPr/>
          <p:nvPr/>
        </p:nvSpPr>
        <p:spPr>
          <a:xfrm>
            <a:off x="15464672" y="7036415"/>
            <a:ext cx="2976200" cy="3172166"/>
          </a:xfrm>
          <a:custGeom>
            <a:avLst/>
            <a:gdLst/>
            <a:ahLst/>
            <a:cxnLst/>
            <a:rect l="l" t="t" r="r" b="b"/>
            <a:pathLst>
              <a:path w="5082679" h="6324600">
                <a:moveTo>
                  <a:pt x="0" y="0"/>
                </a:moveTo>
                <a:lnTo>
                  <a:pt x="5082679" y="0"/>
                </a:lnTo>
                <a:lnTo>
                  <a:pt x="5082679" y="6324600"/>
                </a:lnTo>
                <a:lnTo>
                  <a:pt x="0" y="63246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ake News girl"/>
          <p:cNvSpPr/>
          <p:nvPr/>
        </p:nvSpPr>
        <p:spPr>
          <a:xfrm>
            <a:off x="11103579" y="4565538"/>
            <a:ext cx="4756775" cy="3233514"/>
          </a:xfrm>
          <a:custGeom>
            <a:avLst/>
            <a:gdLst/>
            <a:ahLst/>
            <a:cxnLst/>
            <a:rect l="l" t="t" r="r" b="b"/>
            <a:pathLst>
              <a:path w="5569949" h="4114800">
                <a:moveTo>
                  <a:pt x="0" y="0"/>
                </a:moveTo>
                <a:lnTo>
                  <a:pt x="5569949" y="0"/>
                </a:lnTo>
                <a:lnTo>
                  <a:pt x="5569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7" name="Picture 76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F47B56D9-4CD8-EAC5-A3DD-C8F30A836734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02" y="6419299"/>
            <a:ext cx="7772400" cy="43719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538"/>
    </mc:Choice>
    <mc:Fallback xmlns="">
      <p:transition spd="slow" advTm="138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echanicals_Rattle_Small_Glitch_Screeching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ose_Double_Pitch_Fall_Soft_Nega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ose_Double_Pitch_Fall_Soft_Nega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ose_Double_Pitch_Fall_Soft_Nega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ose_Double_Pitch_Fall_Soft_Nega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ose_Double_Pitch_Fall_Soft_Nega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echanicals_Transformation_Glitch_Small_Medium_2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pen_Double_Pitch_Rise_Soft_Posi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pen_Double_Pitch_Rise_Soft_Positive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6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1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3" grpId="0" animBg="1"/>
      <p:bldP spid="44" grpId="0"/>
      <p:bldP spid="44" grpId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0" grpId="0"/>
      <p:bldP spid="41" grpId="0"/>
      <p:bldP spid="46" grpId="0"/>
      <p:bldP spid="34" grpId="0" animBg="1"/>
      <p:bldP spid="32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2397" objId="42"/>
        <p14:stopEvt time="133108" objId="4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.7|4.4|2.7|3.4|2.5|2.1|3.5|9.1|13.4|7.7|1.2|4.8|1.8|1.8|2.1|2.7|7|3.8|8|3.8|3.2|1.9|1.6|5.1|10.2|3.7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23</Words>
  <Application>Microsoft Macintosh PowerPoint</Application>
  <PresentationFormat>Custom</PresentationFormat>
  <Paragraphs>15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Gagalin</vt:lpstr>
      <vt:lpstr>Calibri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Tibok-Pinoy Guide</dc:title>
  <cp:lastModifiedBy>Pie Mabanta-Fenomeno</cp:lastModifiedBy>
  <cp:revision>11</cp:revision>
  <dcterms:created xsi:type="dcterms:W3CDTF">2006-08-16T00:00:00Z</dcterms:created>
  <dcterms:modified xsi:type="dcterms:W3CDTF">2024-05-15T06:53:44Z</dcterms:modified>
  <dc:identifier>DAGCN9ZeltM</dc:identifier>
</cp:coreProperties>
</file>