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2" r:id="rId4"/>
    <p:sldId id="264" r:id="rId5"/>
    <p:sldId id="261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79" autoAdjust="0"/>
    <p:restoredTop sz="94660"/>
  </p:normalViewPr>
  <p:slideViewPr>
    <p:cSldViewPr snapToGrid="0">
      <p:cViewPr varScale="1">
        <p:scale>
          <a:sx n="76" d="100"/>
          <a:sy n="76" d="100"/>
        </p:scale>
        <p:origin x="2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B9DD1-A5F7-4A10-8485-EBEA71A3FE38}" type="datetimeFigureOut">
              <a:t>5/24/24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14B92-0BA7-4835-84ED-6332D950D4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6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8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99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57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42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1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7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36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4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microsoft.com/office/2007/relationships/media" Target="../media/media3.mp3"/><Relationship Id="rId11" Type="http://schemas.openxmlformats.org/officeDocument/2006/relationships/notesSlide" Target="../notesSlides/notesSlide1.xml"/><Relationship Id="rId5" Type="http://schemas.openxmlformats.org/officeDocument/2006/relationships/audio" Target="../media/media2.mp3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media16.wav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microsoft.com/office/2007/relationships/media" Target="../media/media16.wav"/><Relationship Id="rId11" Type="http://schemas.openxmlformats.org/officeDocument/2006/relationships/image" Target="../media/image2.png"/><Relationship Id="rId5" Type="http://schemas.openxmlformats.org/officeDocument/2006/relationships/audio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microsoft.com/office/2007/relationships/media" Target="../media/media3.mp3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2.png"/><Relationship Id="rId3" Type="http://schemas.openxmlformats.org/officeDocument/2006/relationships/audio" Target="../media/media17.wav"/><Relationship Id="rId7" Type="http://schemas.openxmlformats.org/officeDocument/2006/relationships/audio" Target="../media/media3.mp3"/><Relationship Id="rId12" Type="http://schemas.openxmlformats.org/officeDocument/2006/relationships/image" Target="../media/image2.png"/><Relationship Id="rId2" Type="http://schemas.microsoft.com/office/2007/relationships/media" Target="../media/media17.wav"/><Relationship Id="rId1" Type="http://schemas.openxmlformats.org/officeDocument/2006/relationships/tags" Target="../tags/tag11.xml"/><Relationship Id="rId6" Type="http://schemas.microsoft.com/office/2007/relationships/media" Target="../media/media3.mp3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5.png"/><Relationship Id="rId3" Type="http://schemas.openxmlformats.org/officeDocument/2006/relationships/audio" Target="../media/media3.mp3"/><Relationship Id="rId7" Type="http://schemas.openxmlformats.org/officeDocument/2006/relationships/audio" Target="../media/media18.wav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microsoft.com/office/2007/relationships/media" Target="../media/media18.wav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.png"/><Relationship Id="rId3" Type="http://schemas.openxmlformats.org/officeDocument/2006/relationships/audio" Target="../media/media19.wav"/><Relationship Id="rId7" Type="http://schemas.openxmlformats.org/officeDocument/2006/relationships/audio" Target="../media/media11.mp3"/><Relationship Id="rId12" Type="http://schemas.openxmlformats.org/officeDocument/2006/relationships/image" Target="../media/image2.png"/><Relationship Id="rId2" Type="http://schemas.microsoft.com/office/2007/relationships/media" Target="../media/media19.wav"/><Relationship Id="rId1" Type="http://schemas.openxmlformats.org/officeDocument/2006/relationships/tags" Target="../tags/tag13.xml"/><Relationship Id="rId6" Type="http://schemas.microsoft.com/office/2007/relationships/media" Target="../media/media11.mp3"/><Relationship Id="rId11" Type="http://schemas.openxmlformats.org/officeDocument/2006/relationships/image" Target="../media/image4.png"/><Relationship Id="rId5" Type="http://schemas.openxmlformats.org/officeDocument/2006/relationships/audio" Target="../media/media3.mp3"/><Relationship Id="rId1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microsoft.com/office/2007/relationships/media" Target="../media/media3.mp3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3.png"/><Relationship Id="rId1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audio" Target="../media/media21.wav"/><Relationship Id="rId12" Type="http://schemas.openxmlformats.org/officeDocument/2006/relationships/image" Target="../media/image4.png"/><Relationship Id="rId17" Type="http://schemas.openxmlformats.org/officeDocument/2006/relationships/image" Target="../media/image35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tags" Target="../tags/tag14.xml"/><Relationship Id="rId6" Type="http://schemas.microsoft.com/office/2007/relationships/media" Target="../media/media21.wav"/><Relationship Id="rId11" Type="http://schemas.openxmlformats.org/officeDocument/2006/relationships/notesSlide" Target="../notesSlides/notesSlide14.xml"/><Relationship Id="rId5" Type="http://schemas.openxmlformats.org/officeDocument/2006/relationships/audio" Target="../media/media20.wav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7.xml"/><Relationship Id="rId4" Type="http://schemas.microsoft.com/office/2007/relationships/media" Target="../media/media20.wav"/><Relationship Id="rId9" Type="http://schemas.openxmlformats.org/officeDocument/2006/relationships/audio" Target="../media/media3.mp3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3" Type="http://schemas.openxmlformats.org/officeDocument/2006/relationships/audio" Target="../media/media5.mp3"/><Relationship Id="rId7" Type="http://schemas.openxmlformats.org/officeDocument/2006/relationships/audio" Target="../media/media3.mp3"/><Relationship Id="rId12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2.xml"/><Relationship Id="rId6" Type="http://schemas.microsoft.com/office/2007/relationships/media" Target="../media/media3.mp3"/><Relationship Id="rId11" Type="http://schemas.openxmlformats.org/officeDocument/2006/relationships/image" Target="../media/image2.png"/><Relationship Id="rId5" Type="http://schemas.openxmlformats.org/officeDocument/2006/relationships/audio" Target="../media/media6.wav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microsoft.com/office/2007/relationships/media" Target="../media/media6.wav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10.png"/><Relationship Id="rId3" Type="http://schemas.openxmlformats.org/officeDocument/2006/relationships/audio" Target="../media/media5.mp3"/><Relationship Id="rId21" Type="http://schemas.openxmlformats.org/officeDocument/2006/relationships/image" Target="../media/image13.png"/><Relationship Id="rId7" Type="http://schemas.openxmlformats.org/officeDocument/2006/relationships/audio" Target="../media/media8.mp3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.png"/><Relationship Id="rId2" Type="http://schemas.microsoft.com/office/2007/relationships/media" Target="../media/media5.mp3"/><Relationship Id="rId16" Type="http://schemas.openxmlformats.org/officeDocument/2006/relationships/image" Target="../media/image3.png"/><Relationship Id="rId20" Type="http://schemas.openxmlformats.org/officeDocument/2006/relationships/image" Target="../media/image12.png"/><Relationship Id="rId1" Type="http://schemas.openxmlformats.org/officeDocument/2006/relationships/tags" Target="../tags/tag3.xml"/><Relationship Id="rId6" Type="http://schemas.microsoft.com/office/2007/relationships/media" Target="../media/media8.mp3"/><Relationship Id="rId11" Type="http://schemas.openxmlformats.org/officeDocument/2006/relationships/audio" Target="../media/media3.mp3"/><Relationship Id="rId5" Type="http://schemas.openxmlformats.org/officeDocument/2006/relationships/audio" Target="../media/media7.wav"/><Relationship Id="rId15" Type="http://schemas.openxmlformats.org/officeDocument/2006/relationships/image" Target="../media/image4.png"/><Relationship Id="rId10" Type="http://schemas.microsoft.com/office/2007/relationships/media" Target="../media/media3.mp3"/><Relationship Id="rId19" Type="http://schemas.openxmlformats.org/officeDocument/2006/relationships/image" Target="../media/image11.png"/><Relationship Id="rId4" Type="http://schemas.microsoft.com/office/2007/relationships/media" Target="../media/media7.wav"/><Relationship Id="rId9" Type="http://schemas.openxmlformats.org/officeDocument/2006/relationships/audio" Target="../media/media2.mp3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audio" Target="../media/media3.mp3"/><Relationship Id="rId7" Type="http://schemas.openxmlformats.org/officeDocument/2006/relationships/audio" Target="../media/media9.wav"/><Relationship Id="rId12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microsoft.com/office/2007/relationships/media" Target="../media/media9.wav"/><Relationship Id="rId11" Type="http://schemas.openxmlformats.org/officeDocument/2006/relationships/image" Target="../media/image2.png"/><Relationship Id="rId5" Type="http://schemas.openxmlformats.org/officeDocument/2006/relationships/audio" Target="../media/media5.mp3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microsoft.com/office/2007/relationships/media" Target="../media/media5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audio" Target="../media/media10.wav"/><Relationship Id="rId7" Type="http://schemas.openxmlformats.org/officeDocument/2006/relationships/audio" Target="../media/media11.mp3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0.wav"/><Relationship Id="rId16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microsoft.com/office/2007/relationships/media" Target="../media/media11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9.png"/><Relationship Id="rId4" Type="http://schemas.microsoft.com/office/2007/relationships/media" Target="../media/media3.mp3"/><Relationship Id="rId9" Type="http://schemas.openxmlformats.org/officeDocument/2006/relationships/audio" Target="../media/media2.mp3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audio" Target="../media/media5.mp3"/><Relationship Id="rId7" Type="http://schemas.openxmlformats.org/officeDocument/2006/relationships/audio" Target="../media/media12.wav"/><Relationship Id="rId12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microsoft.com/office/2007/relationships/media" Target="../media/media12.wav"/><Relationship Id="rId11" Type="http://schemas.openxmlformats.org/officeDocument/2006/relationships/image" Target="../media/image3.png"/><Relationship Id="rId5" Type="http://schemas.openxmlformats.org/officeDocument/2006/relationships/audio" Target="../media/media3.mp3"/><Relationship Id="rId1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microsoft.com/office/2007/relationships/media" Target="../media/media3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image" Target="../media/image2.png"/><Relationship Id="rId18" Type="http://schemas.openxmlformats.org/officeDocument/2006/relationships/image" Target="../media/image25.png"/><Relationship Id="rId3" Type="http://schemas.openxmlformats.org/officeDocument/2006/relationships/audio" Target="../media/media13.wav"/><Relationship Id="rId7" Type="http://schemas.openxmlformats.org/officeDocument/2006/relationships/audio" Target="../media/media2.mp3"/><Relationship Id="rId12" Type="http://schemas.openxmlformats.org/officeDocument/2006/relationships/image" Target="../media/image4.png"/><Relationship Id="rId17" Type="http://schemas.openxmlformats.org/officeDocument/2006/relationships/image" Target="../media/image24.png"/><Relationship Id="rId2" Type="http://schemas.microsoft.com/office/2007/relationships/media" Target="../media/media13.wav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microsoft.com/office/2007/relationships/media" Target="../media/media2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3.mp3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audio" Target="../media/media11.mp3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audio" Target="../media/media14.wav"/><Relationship Id="rId7" Type="http://schemas.openxmlformats.org/officeDocument/2006/relationships/audio" Target="../media/media2.mp3"/><Relationship Id="rId12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microsoft.com/office/2007/relationships/media" Target="../media/media2.mp3"/><Relationship Id="rId11" Type="http://schemas.openxmlformats.org/officeDocument/2006/relationships/image" Target="../media/image4.png"/><Relationship Id="rId5" Type="http://schemas.openxmlformats.org/officeDocument/2006/relationships/audio" Target="../media/media3.mp3"/><Relationship Id="rId1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microsoft.com/office/2007/relationships/media" Target="../media/media3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3.png"/><Relationship Id="rId18" Type="http://schemas.openxmlformats.org/officeDocument/2006/relationships/image" Target="../media/image30.png"/><Relationship Id="rId3" Type="http://schemas.openxmlformats.org/officeDocument/2006/relationships/audio" Target="../media/media11.mp3"/><Relationship Id="rId7" Type="http://schemas.openxmlformats.org/officeDocument/2006/relationships/audio" Target="../media/media15.wav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microsoft.com/office/2007/relationships/media" Target="../media/media11.mp3"/><Relationship Id="rId16" Type="http://schemas.openxmlformats.org/officeDocument/2006/relationships/image" Target="../media/image28.png"/><Relationship Id="rId1" Type="http://schemas.openxmlformats.org/officeDocument/2006/relationships/tags" Target="../tags/tag9.xml"/><Relationship Id="rId6" Type="http://schemas.microsoft.com/office/2007/relationships/media" Target="../media/media15.wav"/><Relationship Id="rId11" Type="http://schemas.openxmlformats.org/officeDocument/2006/relationships/notesSlide" Target="../notesSlides/notesSlide9.xml"/><Relationship Id="rId5" Type="http://schemas.openxmlformats.org/officeDocument/2006/relationships/audio" Target="../media/media2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audio" Target="../media/media3.mp3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artoon of a person with a yellow sign and a yellow light bulb&#10;&#10;Description automatically generated">
            <a:extLst>
              <a:ext uri="{FF2B5EF4-FFF2-40B4-BE49-F238E27FC236}">
                <a16:creationId xmlns:a16="http://schemas.microsoft.com/office/drawing/2014/main" id="{D82F284F-9B4D-F6F7-D5C4-862C20610C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7329" r="24552" b="32498"/>
          <a:stretch/>
        </p:blipFill>
        <p:spPr>
          <a:xfrm>
            <a:off x="3636896" y="2797958"/>
            <a:ext cx="8095380" cy="3387341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19" name="Intro Tibok">
            <a:hlinkClick r:id="" action="ppaction://media"/>
            <a:extLst>
              <a:ext uri="{FF2B5EF4-FFF2-40B4-BE49-F238E27FC236}">
                <a16:creationId xmlns:a16="http://schemas.microsoft.com/office/drawing/2014/main" id="{A3D2BC3F-5347-DB0E-251D-097075BE9C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16457" y="6108239"/>
            <a:ext cx="393553" cy="446716"/>
          </a:xfrm>
          <a:prstGeom prst="rect">
            <a:avLst/>
          </a:prstGeom>
        </p:spPr>
      </p:pic>
      <p:pic>
        <p:nvPicPr>
          <p:cNvPr id="2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D6399BB0-165C-3F7C-44E6-2A5692B751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2985" y="5180626"/>
            <a:ext cx="577984" cy="577984"/>
          </a:xfrm>
          <a:prstGeom prst="rect">
            <a:avLst/>
          </a:prstGeom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AB49C64A-3DD5-53B6-9E22-65DFDB45E41A}"/>
              </a:ext>
            </a:extLst>
          </p:cNvPr>
          <p:cNvSpPr txBox="1"/>
          <p:nvPr/>
        </p:nvSpPr>
        <p:spPr>
          <a:xfrm>
            <a:off x="253016" y="243407"/>
            <a:ext cx="7559828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60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60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17" name="ting.mp3">
            <a:hlinkClick r:id="" action="ppaction://media"/>
            <a:extLst>
              <a:ext uri="{FF2B5EF4-FFF2-40B4-BE49-F238E27FC236}">
                <a16:creationId xmlns:a16="http://schemas.microsoft.com/office/drawing/2014/main" id="{282256A8-316F-6D8F-D6CD-7EF28BE2C8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7427" y="4492912"/>
            <a:ext cx="812800" cy="812800"/>
          </a:xfrm>
          <a:prstGeom prst="rect">
            <a:avLst/>
          </a:prstGeom>
        </p:spPr>
      </p:pic>
      <p:pic>
        <p:nvPicPr>
          <p:cNvPr id="20" name="ting.mp3">
            <a:hlinkClick r:id="" action="ppaction://media"/>
            <a:extLst>
              <a:ext uri="{FF2B5EF4-FFF2-40B4-BE49-F238E27FC236}">
                <a16:creationId xmlns:a16="http://schemas.microsoft.com/office/drawing/2014/main" id="{A6EB7A74-6C5A-EE8E-341B-35359979727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9295" y="4508017"/>
            <a:ext cx="812800" cy="812800"/>
          </a:xfrm>
          <a:prstGeom prst="rect">
            <a:avLst/>
          </a:prstGeom>
        </p:spPr>
      </p:pic>
      <p:pic>
        <p:nvPicPr>
          <p:cNvPr id="21" name="ting.mp3">
            <a:hlinkClick r:id="" action="ppaction://media"/>
            <a:extLst>
              <a:ext uri="{FF2B5EF4-FFF2-40B4-BE49-F238E27FC236}">
                <a16:creationId xmlns:a16="http://schemas.microsoft.com/office/drawing/2014/main" id="{83B0AD7F-1AFA-D6D5-3DAF-F06D53650C2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5842" y="4320514"/>
            <a:ext cx="812800" cy="812800"/>
          </a:xfrm>
          <a:prstGeom prst="rect">
            <a:avLst/>
          </a:prstGeom>
        </p:spPr>
      </p:pic>
      <p:pic>
        <p:nvPicPr>
          <p:cNvPr id="22" name="ting.mp3">
            <a:hlinkClick r:id="" action="ppaction://media"/>
            <a:extLst>
              <a:ext uri="{FF2B5EF4-FFF2-40B4-BE49-F238E27FC236}">
                <a16:creationId xmlns:a16="http://schemas.microsoft.com/office/drawing/2014/main" id="{1BBA724F-177C-A667-3CD2-7CDB6383809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1977" y="4101617"/>
            <a:ext cx="812800" cy="812800"/>
          </a:xfrm>
          <a:prstGeom prst="rect">
            <a:avLst/>
          </a:prstGeom>
        </p:spPr>
      </p:pic>
      <p:pic>
        <p:nvPicPr>
          <p:cNvPr id="23" name="ting.mp3">
            <a:hlinkClick r:id="" action="ppaction://media"/>
            <a:extLst>
              <a:ext uri="{FF2B5EF4-FFF2-40B4-BE49-F238E27FC236}">
                <a16:creationId xmlns:a16="http://schemas.microsoft.com/office/drawing/2014/main" id="{3A5475DD-C8D7-921D-0ED6-B2199986258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66686" y="3678829"/>
            <a:ext cx="812800" cy="812800"/>
          </a:xfrm>
          <a:prstGeom prst="rect">
            <a:avLst/>
          </a:prstGeom>
        </p:spPr>
      </p:pic>
      <p:pic>
        <p:nvPicPr>
          <p:cNvPr id="24" name="ting.mp3">
            <a:hlinkClick r:id="" action="ppaction://media"/>
            <a:extLst>
              <a:ext uri="{FF2B5EF4-FFF2-40B4-BE49-F238E27FC236}">
                <a16:creationId xmlns:a16="http://schemas.microsoft.com/office/drawing/2014/main" id="{5A853072-21F9-E0AA-A9EA-41245F1CB4F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13233" y="3201679"/>
            <a:ext cx="812800" cy="812800"/>
          </a:xfrm>
          <a:prstGeom prst="rect">
            <a:avLst/>
          </a:prstGeom>
        </p:spPr>
      </p:pic>
      <p:pic>
        <p:nvPicPr>
          <p:cNvPr id="26" name="grrrk grrrrk.mp3">
            <a:hlinkClick r:id="" action="ppaction://media"/>
            <a:extLst>
              <a:ext uri="{FF2B5EF4-FFF2-40B4-BE49-F238E27FC236}">
                <a16:creationId xmlns:a16="http://schemas.microsoft.com/office/drawing/2014/main" id="{1857BF95-1FEE-A723-2094-B8AA96CFF64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13233" y="3520403"/>
            <a:ext cx="812800" cy="812800"/>
          </a:xfrm>
          <a:prstGeom prst="rect">
            <a:avLst/>
          </a:prstGeom>
        </p:spPr>
      </p:pic>
      <p:pic>
        <p:nvPicPr>
          <p:cNvPr id="8" name="Picture 7" descr="Businesswoman smiling">
            <a:extLst>
              <a:ext uri="{FF2B5EF4-FFF2-40B4-BE49-F238E27FC236}">
                <a16:creationId xmlns:a16="http://schemas.microsoft.com/office/drawing/2014/main" id="{651ECC0C-D26B-EE3E-EB8B-CED27D0A33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680" y="2326661"/>
            <a:ext cx="3735906" cy="13702927"/>
          </a:xfrm>
          <a:prstGeom prst="rect">
            <a:avLst/>
          </a:prstGeom>
        </p:spPr>
      </p:pic>
      <p:pic>
        <p:nvPicPr>
          <p:cNvPr id="25" name="Picture 24" descr="Businesswoman finger on chin thinking">
            <a:extLst>
              <a:ext uri="{FF2B5EF4-FFF2-40B4-BE49-F238E27FC236}">
                <a16:creationId xmlns:a16="http://schemas.microsoft.com/office/drawing/2014/main" id="{35BDFCE4-92C9-A1FB-FEFD-D105D71C6A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065" y="2326661"/>
            <a:ext cx="3490865" cy="14484467"/>
          </a:xfrm>
          <a:prstGeom prst="rect">
            <a:avLst/>
          </a:prstGeom>
        </p:spPr>
      </p:pic>
      <p:sp>
        <p:nvSpPr>
          <p:cNvPr id="27" name="TextBox 22">
            <a:extLst>
              <a:ext uri="{FF2B5EF4-FFF2-40B4-BE49-F238E27FC236}">
                <a16:creationId xmlns:a16="http://schemas.microsoft.com/office/drawing/2014/main" id="{53D9FEF1-EDE6-A1EE-0BF8-0273E160275B}"/>
              </a:ext>
            </a:extLst>
          </p:cNvPr>
          <p:cNvSpPr txBox="1"/>
          <p:nvPr/>
        </p:nvSpPr>
        <p:spPr>
          <a:xfrm>
            <a:off x="3636896" y="3291126"/>
            <a:ext cx="8024071" cy="135421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Gagalin"/>
              </a:rPr>
              <a:t>Tips to keep your learners engaged and excited to learn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76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2"/>
    </mc:Choice>
    <mc:Fallback>
      <p:transition spd="slow" advTm="1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 animBg="1"/>
      <p:bldP spid="27" grpId="1" animBg="1"/>
    </p:bldLst>
  </p:timing>
  <p:extLst>
    <p:ext uri="{E180D4A7-C9FB-4DFB-919C-405C955672EB}">
      <p14:showEvtLst xmlns:p14="http://schemas.microsoft.com/office/powerpoint/2010/main">
        <p14:playEvt time="5" objId="19"/>
        <p14:playEvt time="5015" objId="2"/>
        <p14:stopEvt time="5402" objId="2"/>
        <p14:playEvt time="13025" objId="20"/>
        <p14:stopEvt time="13660" objId="20"/>
        <p14:stopEvt time="18868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58367117-7F43-B760-C4F3-FA8B089FF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5747" y="370745"/>
            <a:ext cx="812800" cy="812800"/>
          </a:xfrm>
          <a:prstGeom prst="rect">
            <a:avLst/>
          </a:prstGeom>
        </p:spPr>
      </p:pic>
      <p:pic>
        <p:nvPicPr>
          <p:cNvPr id="6" name="ting.mp3">
            <a:hlinkClick r:id="" action="ppaction://media"/>
            <a:extLst>
              <a:ext uri="{FF2B5EF4-FFF2-40B4-BE49-F238E27FC236}">
                <a16:creationId xmlns:a16="http://schemas.microsoft.com/office/drawing/2014/main" id="{CB5BC99E-BEF3-11DF-B846-62CE21AB9E4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2424" y="344789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2" name="10 - Tip 5 Celebrate Success 1">
            <a:hlinkClick r:id="" action="ppaction://media"/>
            <a:extLst>
              <a:ext uri="{FF2B5EF4-FFF2-40B4-BE49-F238E27FC236}">
                <a16:creationId xmlns:a16="http://schemas.microsoft.com/office/drawing/2014/main" id="{0BDA7900-F635-3CAB-21EE-772121AC372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9829" y="453295"/>
            <a:ext cx="730250" cy="730250"/>
          </a:xfrm>
          <a:prstGeom prst="rect">
            <a:avLst/>
          </a:prstGeom>
        </p:spPr>
      </p:pic>
      <p:pic>
        <p:nvPicPr>
          <p:cNvPr id="7" name="Picture 6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69D09675-D63B-4B8A-B456-0AA39A1186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553" t="66919" r="31170" b="3024"/>
          <a:stretch/>
        </p:blipFill>
        <p:spPr>
          <a:xfrm>
            <a:off x="2768561" y="1452785"/>
            <a:ext cx="7333059" cy="2982731"/>
          </a:xfrm>
          <a:prstGeom prst="rect">
            <a:avLst/>
          </a:prstGeom>
        </p:spPr>
      </p:pic>
      <p:pic>
        <p:nvPicPr>
          <p:cNvPr id="8" name="Picture 7" descr="A group of people with their arms raised&#10;&#10;Description automatically generated">
            <a:extLst>
              <a:ext uri="{FF2B5EF4-FFF2-40B4-BE49-F238E27FC236}">
                <a16:creationId xmlns:a16="http://schemas.microsoft.com/office/drawing/2014/main" id="{BF49B99F-0628-89B6-41F8-8FF94F4A9A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5168" y="3766644"/>
            <a:ext cx="6569926" cy="3726365"/>
          </a:xfrm>
          <a:prstGeom prst="rect">
            <a:avLst/>
          </a:prstGeom>
        </p:spPr>
      </p:pic>
      <p:pic>
        <p:nvPicPr>
          <p:cNvPr id="3" name="Picture 2" descr="Businesswoman writing on notepad smiling">
            <a:extLst>
              <a:ext uri="{FF2B5EF4-FFF2-40B4-BE49-F238E27FC236}">
                <a16:creationId xmlns:a16="http://schemas.microsoft.com/office/drawing/2014/main" id="{0B2A44A1-1F27-5D25-2691-27BA4EF72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069" y="1541194"/>
            <a:ext cx="1472010" cy="5119615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4BC04C0E-8DA8-4844-911A-181AF6516C2E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89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"/>
    </mc:Choice>
    <mc:Fallback>
      <p:transition spd="slow" advTm="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3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playEvt time="1007" objId="6"/>
        <p14:playEvt time="1563" objId="9"/>
        <p14:stopEvt time="1701" objId="6"/>
        <p14:stopEvt time="2080" objId="9"/>
        <p14:stopEvt time="321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- Positive reinforcement go 1">
            <a:hlinkClick r:id="" action="ppaction://media"/>
            <a:extLst>
              <a:ext uri="{FF2B5EF4-FFF2-40B4-BE49-F238E27FC236}">
                <a16:creationId xmlns:a16="http://schemas.microsoft.com/office/drawing/2014/main" id="{1904BD04-5249-4B2E-69C2-9D1170EF7C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8211" y="494695"/>
            <a:ext cx="730250" cy="730250"/>
          </a:xfrm>
          <a:prstGeom prst="rect">
            <a:avLst/>
          </a:prstGeom>
        </p:spPr>
      </p:pic>
      <p:pic>
        <p:nvPicPr>
          <p:cNvPr id="11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0B53ED49-F8EE-32B8-C988-8D933F3DE5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0258" y="439739"/>
            <a:ext cx="812800" cy="812800"/>
          </a:xfrm>
          <a:prstGeom prst="rect">
            <a:avLst/>
          </a:prstGeom>
        </p:spPr>
      </p:pic>
      <p:pic>
        <p:nvPicPr>
          <p:cNvPr id="6" name="ting.mp3">
            <a:hlinkClick r:id="" action="ppaction://media"/>
            <a:extLst>
              <a:ext uri="{FF2B5EF4-FFF2-40B4-BE49-F238E27FC236}">
                <a16:creationId xmlns:a16="http://schemas.microsoft.com/office/drawing/2014/main" id="{B81E2789-5423-766E-C7A3-04AF3D95D56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9664" y="387090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4" name="Picture 3" descr="Businesswoman clapping">
            <a:extLst>
              <a:ext uri="{FF2B5EF4-FFF2-40B4-BE49-F238E27FC236}">
                <a16:creationId xmlns:a16="http://schemas.microsoft.com/office/drawing/2014/main" id="{7B3ECD85-5875-F5BF-9F3A-168975D836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317585" y="1295461"/>
            <a:ext cx="4214251" cy="14223164"/>
          </a:xfrm>
          <a:prstGeom prst="rect">
            <a:avLst/>
          </a:prstGeom>
        </p:spPr>
      </p:pic>
      <p:pic>
        <p:nvPicPr>
          <p:cNvPr id="7" name="Picture 6" descr="Hands shaking hands and a certificate&#10;&#10;Description automatically generated">
            <a:extLst>
              <a:ext uri="{FF2B5EF4-FFF2-40B4-BE49-F238E27FC236}">
                <a16:creationId xmlns:a16="http://schemas.microsoft.com/office/drawing/2014/main" id="{5BD86462-B7F4-FD85-7141-14DBD022741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77" t="18732" r="60714" b="36030"/>
          <a:stretch/>
        </p:blipFill>
        <p:spPr>
          <a:xfrm>
            <a:off x="1178625" y="1436151"/>
            <a:ext cx="6405542" cy="4719322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5612FF6B-4796-21B2-C3E1-CEF4FA6CEDB5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8200B50C-A585-14A0-EA11-08BEC33CB52A}"/>
              </a:ext>
            </a:extLst>
          </p:cNvPr>
          <p:cNvSpPr txBox="1"/>
          <p:nvPr/>
        </p:nvSpPr>
        <p:spPr>
          <a:xfrm>
            <a:off x="1178626" y="2751891"/>
            <a:ext cx="5938776" cy="1354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Gagalin"/>
              </a:rPr>
              <a:t>Positive reinforcement goes a long 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64AA9-79DB-30CE-0160-FAA656813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" y="862152"/>
            <a:ext cx="8754629" cy="4924479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66861622-F210-D50F-1404-0D244916B33F}"/>
              </a:ext>
            </a:extLst>
          </p:cNvPr>
          <p:cNvSpPr txBox="1"/>
          <p:nvPr/>
        </p:nvSpPr>
        <p:spPr>
          <a:xfrm>
            <a:off x="2047272" y="5327468"/>
            <a:ext cx="5070130" cy="12926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Gagalin"/>
              </a:rPr>
              <a:t>This will motivate them to keep learning and striving for improvement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55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8"/>
    </mc:Choice>
    <mc:Fallback>
      <p:transition spd="slow" advTm="1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4" objId="2"/>
        <p14:playEvt time="2636" objId="6"/>
        <p14:stopEvt time="3485" objId="6"/>
        <p14:playEvt time="6348" objId="11"/>
        <p14:stopEvt time="7069" objId="11"/>
        <p14:stopEvt time="1109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ng.mp3">
            <a:hlinkClick r:id="" action="ppaction://media"/>
            <a:extLst>
              <a:ext uri="{FF2B5EF4-FFF2-40B4-BE49-F238E27FC236}">
                <a16:creationId xmlns:a16="http://schemas.microsoft.com/office/drawing/2014/main" id="{B05671BA-82CC-A8FE-B6D9-0F5827863E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832" y="414802"/>
            <a:ext cx="812800" cy="812800"/>
          </a:xfrm>
          <a:prstGeom prst="rect">
            <a:avLst/>
          </a:prstGeom>
        </p:spPr>
      </p:pic>
      <p:pic>
        <p:nvPicPr>
          <p:cNvPr id="5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A7DDB9A3-21C0-6797-94B9-A285D5124D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1724" y="390063"/>
            <a:ext cx="812800" cy="812800"/>
          </a:xfrm>
          <a:prstGeom prst="rect">
            <a:avLst/>
          </a:prstGeom>
        </p:spPr>
      </p:pic>
      <p:pic>
        <p:nvPicPr>
          <p:cNvPr id="10" name="12 - Tip 6 Connect to Real Li 1">
            <a:hlinkClick r:id="" action="ppaction://media"/>
            <a:extLst>
              <a:ext uri="{FF2B5EF4-FFF2-40B4-BE49-F238E27FC236}">
                <a16:creationId xmlns:a16="http://schemas.microsoft.com/office/drawing/2014/main" id="{1F62EA14-FEF3-E3B2-CCBA-A4E3186FDF6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1474" y="327816"/>
            <a:ext cx="730250" cy="73025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6" name="Picture 5" descr="A purple rectangular sign with a light bulb and text&#10;&#10;Description automatically generated">
            <a:extLst>
              <a:ext uri="{FF2B5EF4-FFF2-40B4-BE49-F238E27FC236}">
                <a16:creationId xmlns:a16="http://schemas.microsoft.com/office/drawing/2014/main" id="{08B985E8-83D0-3D8E-87ED-64FD195789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123" t="19364" r="31003" b="44889"/>
          <a:stretch/>
        </p:blipFill>
        <p:spPr>
          <a:xfrm>
            <a:off x="2738518" y="989107"/>
            <a:ext cx="7103258" cy="3689884"/>
          </a:xfrm>
          <a:prstGeom prst="rect">
            <a:avLst/>
          </a:prstGeom>
        </p:spPr>
      </p:pic>
      <p:pic>
        <p:nvPicPr>
          <p:cNvPr id="9" name="Picture 8" descr="A screenshot of a game&#10;&#10;Description automatically generated">
            <a:extLst>
              <a:ext uri="{FF2B5EF4-FFF2-40B4-BE49-F238E27FC236}">
                <a16:creationId xmlns:a16="http://schemas.microsoft.com/office/drawing/2014/main" id="{78A11121-5BC4-5E7D-BF14-8B23F8CA813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9937" t="64274" r="10636" b="6257"/>
          <a:stretch/>
        </p:blipFill>
        <p:spPr>
          <a:xfrm>
            <a:off x="6701993" y="3780095"/>
            <a:ext cx="5485105" cy="3078805"/>
          </a:xfrm>
          <a:prstGeom prst="rect">
            <a:avLst/>
          </a:prstGeom>
        </p:spPr>
      </p:pic>
      <p:pic>
        <p:nvPicPr>
          <p:cNvPr id="2" name="Picture 1" descr="Businesswoman writing on notepad smiling">
            <a:extLst>
              <a:ext uri="{FF2B5EF4-FFF2-40B4-BE49-F238E27FC236}">
                <a16:creationId xmlns:a16="http://schemas.microsoft.com/office/drawing/2014/main" id="{DF82503D-A08C-7EB2-9B05-4D297BB1CA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069" y="1541194"/>
            <a:ext cx="1472010" cy="5119615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5CAFD831-98CA-30F3-5EA2-1D74CF068639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13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"/>
    </mc:Choice>
    <mc:Fallback>
      <p:transition spd="slow" advTm="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4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7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47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10"/>
        <p14:playEvt time="829" objId="4"/>
        <p14:playEvt time="1516" objId="5"/>
        <p14:stopEvt time="1517" objId="4"/>
        <p14:stopEvt time="2106" objId="5"/>
        <p14:stopEvt time="2656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 - When lessons are experien 1">
            <a:hlinkClick r:id="" action="ppaction://media"/>
            <a:extLst>
              <a:ext uri="{FF2B5EF4-FFF2-40B4-BE49-F238E27FC236}">
                <a16:creationId xmlns:a16="http://schemas.microsoft.com/office/drawing/2014/main" id="{7A6E036D-4843-C422-9896-982438DC1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8542" y="386064"/>
            <a:ext cx="730250" cy="730250"/>
          </a:xfrm>
          <a:prstGeom prst="rect">
            <a:avLst/>
          </a:prstGeom>
        </p:spPr>
      </p:pic>
      <p:pic>
        <p:nvPicPr>
          <p:cNvPr id="13" name="ting.mp3">
            <a:hlinkClick r:id="" action="ppaction://media"/>
            <a:extLst>
              <a:ext uri="{FF2B5EF4-FFF2-40B4-BE49-F238E27FC236}">
                <a16:creationId xmlns:a16="http://schemas.microsoft.com/office/drawing/2014/main" id="{711771D8-BD5D-A9DB-79F6-929B5C6A142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87696" y="225126"/>
            <a:ext cx="812800" cy="812800"/>
          </a:xfrm>
          <a:prstGeom prst="rect">
            <a:avLst/>
          </a:prstGeom>
        </p:spPr>
      </p:pic>
      <p:pic>
        <p:nvPicPr>
          <p:cNvPr id="11" name="tukh .mp3">
            <a:hlinkClick r:id="" action="ppaction://media"/>
            <a:extLst>
              <a:ext uri="{FF2B5EF4-FFF2-40B4-BE49-F238E27FC236}">
                <a16:creationId xmlns:a16="http://schemas.microsoft.com/office/drawing/2014/main" id="{D34689FE-CD39-7462-C907-84A09D90FB8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0745" y="414802"/>
            <a:ext cx="812800" cy="812800"/>
          </a:xfrm>
          <a:prstGeom prst="rect">
            <a:avLst/>
          </a:prstGeom>
        </p:spPr>
      </p:pic>
      <p:pic>
        <p:nvPicPr>
          <p:cNvPr id="12" name="tukh .mp3">
            <a:hlinkClick r:id="" action="ppaction://media"/>
            <a:extLst>
              <a:ext uri="{FF2B5EF4-FFF2-40B4-BE49-F238E27FC236}">
                <a16:creationId xmlns:a16="http://schemas.microsoft.com/office/drawing/2014/main" id="{81980D2C-0943-A27C-B4EF-C20A4E46302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2220" y="194205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4" name="Picture 3" descr="Businesswoman smiling">
            <a:extLst>
              <a:ext uri="{FF2B5EF4-FFF2-40B4-BE49-F238E27FC236}">
                <a16:creationId xmlns:a16="http://schemas.microsoft.com/office/drawing/2014/main" id="{C8ABF169-FDE0-D856-B7F7-6FBF9E28B4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041" y="1553465"/>
            <a:ext cx="3941829" cy="14460980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7E64FC3E-5AD8-19BA-17C7-ADBCAB92C839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7" name="Picture 6" descr="A person pointing at a sign&#10;&#10;Description automatically generated">
            <a:extLst>
              <a:ext uri="{FF2B5EF4-FFF2-40B4-BE49-F238E27FC236}">
                <a16:creationId xmlns:a16="http://schemas.microsoft.com/office/drawing/2014/main" id="{C33088FD-987B-42AA-5C21-571422487B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15558" r="28885" b="35640"/>
          <a:stretch/>
        </p:blipFill>
        <p:spPr>
          <a:xfrm>
            <a:off x="3550684" y="1598280"/>
            <a:ext cx="8338896" cy="3626157"/>
          </a:xfrm>
          <a:prstGeom prst="rect">
            <a:avLst/>
          </a:prstGeom>
        </p:spPr>
      </p:pic>
      <p:pic>
        <p:nvPicPr>
          <p:cNvPr id="9" name="Picture 8" descr="A child and a child reading a book&#10;&#10;Description automatically generated">
            <a:extLst>
              <a:ext uri="{FF2B5EF4-FFF2-40B4-BE49-F238E27FC236}">
                <a16:creationId xmlns:a16="http://schemas.microsoft.com/office/drawing/2014/main" id="{2586E072-3AEC-FDE1-B8D6-73D263AECF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30851" r="52928" b="20688"/>
          <a:stretch/>
        </p:blipFill>
        <p:spPr>
          <a:xfrm>
            <a:off x="3901833" y="1553465"/>
            <a:ext cx="4278891" cy="4324410"/>
          </a:xfrm>
          <a:prstGeom prst="rect">
            <a:avLst/>
          </a:prstGeom>
        </p:spPr>
      </p:pic>
      <p:pic>
        <p:nvPicPr>
          <p:cNvPr id="10" name="Picture 9" descr="A child and a child reading a book&#10;&#10;Description automatically generated">
            <a:extLst>
              <a:ext uri="{FF2B5EF4-FFF2-40B4-BE49-F238E27FC236}">
                <a16:creationId xmlns:a16="http://schemas.microsoft.com/office/drawing/2014/main" id="{8D4EB594-8490-3C46-8900-FB67D33215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36192" r="19654" b="15347"/>
          <a:stretch/>
        </p:blipFill>
        <p:spPr>
          <a:xfrm>
            <a:off x="6853047" y="386064"/>
            <a:ext cx="4278891" cy="4324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26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2"/>
    </mc:Choice>
    <mc:Fallback>
      <p:transition spd="slow" advTm="8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playEvt time="1045" objId="11"/>
        <p14:stopEvt time="1547" objId="11"/>
        <p14:playEvt time="2512" objId="12"/>
        <p14:stopEvt time="2950" objId="12"/>
        <p14:playEvt time="4632" objId="13"/>
        <p14:stopEvt time="5304" objId="13"/>
        <p14:stopEvt time="839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C1C0A60C-FC75-1887-8CD6-A5B70602E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3743" y="436069"/>
            <a:ext cx="812800" cy="812800"/>
          </a:xfrm>
          <a:prstGeom prst="rect">
            <a:avLst/>
          </a:prstGeom>
        </p:spPr>
      </p:pic>
      <p:pic>
        <p:nvPicPr>
          <p:cNvPr id="2" name="14 - So there you have it Wit 1">
            <a:hlinkClick r:id="" action="ppaction://media"/>
            <a:extLst>
              <a:ext uri="{FF2B5EF4-FFF2-40B4-BE49-F238E27FC236}">
                <a16:creationId xmlns:a16="http://schemas.microsoft.com/office/drawing/2014/main" id="{58287893-EBC5-6332-EC4A-E8D220D640A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90031" y="373323"/>
            <a:ext cx="730250" cy="730250"/>
          </a:xfrm>
          <a:prstGeom prst="rect">
            <a:avLst/>
          </a:prstGeom>
        </p:spPr>
      </p:pic>
      <p:pic>
        <p:nvPicPr>
          <p:cNvPr id="6" name="15 - So have fun Share Tibok 1">
            <a:hlinkClick r:id="" action="ppaction://media"/>
            <a:extLst>
              <a:ext uri="{FF2B5EF4-FFF2-40B4-BE49-F238E27FC236}">
                <a16:creationId xmlns:a16="http://schemas.microsoft.com/office/drawing/2014/main" id="{F27B14EE-DBDF-B661-34F5-FACAC1EC775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00026" y="408368"/>
            <a:ext cx="730250" cy="730250"/>
          </a:xfrm>
          <a:prstGeom prst="rect">
            <a:avLst/>
          </a:prstGeom>
        </p:spPr>
      </p:pic>
      <p:pic>
        <p:nvPicPr>
          <p:cNvPr id="18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5A239C5D-A8C1-FD4A-846C-5597197EA9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48325" y="430626"/>
            <a:ext cx="812800" cy="812800"/>
          </a:xfrm>
          <a:prstGeom prst="rect">
            <a:avLst/>
          </a:prstGeom>
        </p:spPr>
      </p:pic>
      <p:pic>
        <p:nvPicPr>
          <p:cNvPr id="17" name="ting.mp3">
            <a:hlinkClick r:id="" action="ppaction://media"/>
            <a:extLst>
              <a:ext uri="{FF2B5EF4-FFF2-40B4-BE49-F238E27FC236}">
                <a16:creationId xmlns:a16="http://schemas.microsoft.com/office/drawing/2014/main" id="{0473341D-51FB-9B4A-462D-3D62B747A2A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61892" y="322195"/>
            <a:ext cx="812800" cy="812800"/>
          </a:xfrm>
          <a:prstGeom prst="rect">
            <a:avLst/>
          </a:prstGeom>
        </p:spPr>
      </p:pic>
      <p:pic>
        <p:nvPicPr>
          <p:cNvPr id="16" name="ting.mp3">
            <a:hlinkClick r:id="" action="ppaction://media"/>
            <a:extLst>
              <a:ext uri="{FF2B5EF4-FFF2-40B4-BE49-F238E27FC236}">
                <a16:creationId xmlns:a16="http://schemas.microsoft.com/office/drawing/2014/main" id="{F664851D-B5D3-D515-FAD1-EA825BC47A5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6136" y="371181"/>
            <a:ext cx="812800" cy="812800"/>
          </a:xfrm>
          <a:prstGeom prst="rect">
            <a:avLst/>
          </a:prstGeom>
        </p:spPr>
      </p:pic>
      <p:pic>
        <p:nvPicPr>
          <p:cNvPr id="15" name="ting.mp3">
            <a:hlinkClick r:id="" action="ppaction://media"/>
            <a:extLst>
              <a:ext uri="{FF2B5EF4-FFF2-40B4-BE49-F238E27FC236}">
                <a16:creationId xmlns:a16="http://schemas.microsoft.com/office/drawing/2014/main" id="{7A3729A9-9658-2855-8A7B-A3FC3636C61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0405" y="435331"/>
            <a:ext cx="812800" cy="812800"/>
          </a:xfrm>
          <a:prstGeom prst="rect">
            <a:avLst/>
          </a:prstGeom>
        </p:spPr>
      </p:pic>
      <p:pic>
        <p:nvPicPr>
          <p:cNvPr id="14" name="ting.mp3">
            <a:hlinkClick r:id="" action="ppaction://media"/>
            <a:extLst>
              <a:ext uri="{FF2B5EF4-FFF2-40B4-BE49-F238E27FC236}">
                <a16:creationId xmlns:a16="http://schemas.microsoft.com/office/drawing/2014/main" id="{1EB2B60E-C0D0-72AD-8A56-5846FE8FF0D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8789" y="413073"/>
            <a:ext cx="812800" cy="812800"/>
          </a:xfrm>
          <a:prstGeom prst="rect">
            <a:avLst/>
          </a:prstGeom>
        </p:spPr>
      </p:pic>
      <p:pic>
        <p:nvPicPr>
          <p:cNvPr id="13" name="ting.mp3">
            <a:hlinkClick r:id="" action="ppaction://media"/>
            <a:extLst>
              <a:ext uri="{FF2B5EF4-FFF2-40B4-BE49-F238E27FC236}">
                <a16:creationId xmlns:a16="http://schemas.microsoft.com/office/drawing/2014/main" id="{10C5CC5E-BBF9-B93C-D922-F5B40DE73D0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9624" y="344789"/>
            <a:ext cx="812800" cy="812800"/>
          </a:xfrm>
          <a:prstGeom prst="rect">
            <a:avLst/>
          </a:prstGeom>
        </p:spPr>
      </p:pic>
      <p:pic>
        <p:nvPicPr>
          <p:cNvPr id="12" name="ting.mp3">
            <a:hlinkClick r:id="" action="ppaction://media"/>
            <a:extLst>
              <a:ext uri="{FF2B5EF4-FFF2-40B4-BE49-F238E27FC236}">
                <a16:creationId xmlns:a16="http://schemas.microsoft.com/office/drawing/2014/main" id="{AF336C12-CFCC-1174-B33B-D71EFCA6486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6386" y="322875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5" name="Picture 4" descr="Businesswoman arms raised">
            <a:extLst>
              <a:ext uri="{FF2B5EF4-FFF2-40B4-BE49-F238E27FC236}">
                <a16:creationId xmlns:a16="http://schemas.microsoft.com/office/drawing/2014/main" id="{867D4248-D0D5-2D96-E20D-5BBF8261F3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6799" y="1001441"/>
            <a:ext cx="4072223" cy="12801686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0675AF-8538-FCE4-96F5-39985698CC09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4" name="Picture 3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70D8097F-A74F-8BFB-A7F3-9C0DA1BEE98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24" t="6557" r="54091" b="61459"/>
          <a:stretch/>
        </p:blipFill>
        <p:spPr>
          <a:xfrm>
            <a:off x="0" y="1735445"/>
            <a:ext cx="3674692" cy="1556768"/>
          </a:xfrm>
          <a:prstGeom prst="rect">
            <a:avLst/>
          </a:prstGeom>
        </p:spPr>
      </p:pic>
      <p:pic>
        <p:nvPicPr>
          <p:cNvPr id="7" name="Picture 6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81F6FC6D-402A-DF3D-2382-52509420E75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07" t="36719" r="50206" b="32428"/>
          <a:stretch/>
        </p:blipFill>
        <p:spPr>
          <a:xfrm>
            <a:off x="536386" y="3075574"/>
            <a:ext cx="4125666" cy="1556768"/>
          </a:xfrm>
          <a:prstGeom prst="rect">
            <a:avLst/>
          </a:prstGeom>
        </p:spPr>
      </p:pic>
      <p:pic>
        <p:nvPicPr>
          <p:cNvPr id="8" name="Picture 7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8A76EF10-7FD7-8DA7-D5DE-89853990B53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1860" t="2040" r="7556" b="66907"/>
          <a:stretch/>
        </p:blipFill>
        <p:spPr>
          <a:xfrm>
            <a:off x="1178470" y="4628151"/>
            <a:ext cx="3617394" cy="1553870"/>
          </a:xfrm>
          <a:prstGeom prst="rect">
            <a:avLst/>
          </a:prstGeom>
        </p:spPr>
      </p:pic>
      <p:pic>
        <p:nvPicPr>
          <p:cNvPr id="9" name="Picture 8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859E442C-A60C-7B56-AC01-610655ADD11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3473" t="37198" r="6057" b="31758"/>
          <a:stretch/>
        </p:blipFill>
        <p:spPr>
          <a:xfrm>
            <a:off x="3425174" y="1653188"/>
            <a:ext cx="3617394" cy="1567899"/>
          </a:xfrm>
          <a:prstGeom prst="rect">
            <a:avLst/>
          </a:prstGeom>
        </p:spPr>
      </p:pic>
      <p:pic>
        <p:nvPicPr>
          <p:cNvPr id="10" name="Picture 9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1341364C-9EF1-80F0-CB1C-FD686BA90D3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554" t="69408" r="32006" b="3024"/>
          <a:stretch/>
        </p:blipFill>
        <p:spPr>
          <a:xfrm>
            <a:off x="4185901" y="3292213"/>
            <a:ext cx="3742745" cy="1425190"/>
          </a:xfrm>
          <a:prstGeom prst="rect">
            <a:avLst/>
          </a:prstGeom>
        </p:spPr>
      </p:pic>
      <p:pic>
        <p:nvPicPr>
          <p:cNvPr id="11" name="Picture 10" descr="A purple rectangular sign with a light bulb and text&#10;&#10;Description automatically generated">
            <a:extLst>
              <a:ext uri="{FF2B5EF4-FFF2-40B4-BE49-F238E27FC236}">
                <a16:creationId xmlns:a16="http://schemas.microsoft.com/office/drawing/2014/main" id="{3E72C5EE-F239-1939-F626-855B313BD0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123" t="19364" r="31003" b="44889"/>
          <a:stretch/>
        </p:blipFill>
        <p:spPr>
          <a:xfrm>
            <a:off x="4747293" y="4421806"/>
            <a:ext cx="3617394" cy="1879104"/>
          </a:xfrm>
          <a:prstGeom prst="rect">
            <a:avLst/>
          </a:prstGeom>
        </p:spPr>
      </p:pic>
      <p:pic>
        <p:nvPicPr>
          <p:cNvPr id="20" name="Picture 19" descr="Businesswoman thumbs up">
            <a:extLst>
              <a:ext uri="{FF2B5EF4-FFF2-40B4-BE49-F238E27FC236}">
                <a16:creationId xmlns:a16="http://schemas.microsoft.com/office/drawing/2014/main" id="{927AE470-4AC6-04EE-7AC9-16708CA575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61" y="1001441"/>
            <a:ext cx="5333307" cy="15012955"/>
          </a:xfrm>
          <a:prstGeom prst="rect">
            <a:avLst/>
          </a:prstGeom>
        </p:spPr>
      </p:pic>
      <p:pic>
        <p:nvPicPr>
          <p:cNvPr id="21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13227A22-C2CD-A06D-66E5-93523780EDA7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3" y="1168706"/>
            <a:ext cx="5194853" cy="5235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31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5"/>
    </mc:Choice>
    <mc:Fallback>
      <p:transition spd="slow" advTm="1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playEvt time="2006" objId="12"/>
        <p14:playEvt time="2557" objId="13"/>
        <p14:stopEvt time="2739" objId="12"/>
        <p14:playEvt time="3108" objId="14"/>
        <p14:stopEvt time="3295" objId="13"/>
        <p14:playEvt time="3572" objId="15"/>
        <p14:stopEvt time="3851" objId="14"/>
        <p14:playEvt time="4034" objId="16"/>
        <p14:stopEvt time="4306" objId="15"/>
        <p14:playEvt time="4585" objId="17"/>
        <p14:stopEvt time="4769" objId="16"/>
        <p14:stopEvt time="5319" objId="17"/>
        <p14:playEvt time="8641" objId="6"/>
        <p14:stopEvt time="8832" objId="2"/>
        <p14:playEvt time="8865" objId="18"/>
        <p14:stopEvt time="9555" objId="18"/>
        <p14:playEvt time="9925" objId="22"/>
        <p14:stopEvt time="10606" objId="22"/>
        <p14:stopEvt time="1524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ukkh tukhh hampas.mp3">
            <a:hlinkClick r:id="" action="ppaction://media"/>
            <a:extLst>
              <a:ext uri="{FF2B5EF4-FFF2-40B4-BE49-F238E27FC236}">
                <a16:creationId xmlns:a16="http://schemas.microsoft.com/office/drawing/2014/main" id="{7B4EF248-71CA-33ED-83B9-D9B4785242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1938" y="536267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4" name="02 - Tip 1 Know Your Audienc 1">
            <a:hlinkClick r:id="" action="ppaction://media"/>
            <a:extLst>
              <a:ext uri="{FF2B5EF4-FFF2-40B4-BE49-F238E27FC236}">
                <a16:creationId xmlns:a16="http://schemas.microsoft.com/office/drawing/2014/main" id="{FD24BE5A-5669-D710-A5E2-F363A18358A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1248" y="336812"/>
            <a:ext cx="730250" cy="730250"/>
          </a:xfrm>
          <a:prstGeom prst="rect">
            <a:avLst/>
          </a:prstGeom>
        </p:spPr>
      </p:pic>
      <p:pic>
        <p:nvPicPr>
          <p:cNvPr id="2" name="Picture 1" descr="Businesswoman writing on notepad smiling">
            <a:extLst>
              <a:ext uri="{FF2B5EF4-FFF2-40B4-BE49-F238E27FC236}">
                <a16:creationId xmlns:a16="http://schemas.microsoft.com/office/drawing/2014/main" id="{C8B87EB4-E8B1-19F1-4C24-CE109E1A64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069" y="1541194"/>
            <a:ext cx="1472010" cy="5119615"/>
          </a:xfrm>
          <a:prstGeom prst="rect">
            <a:avLst/>
          </a:prstGeom>
        </p:spPr>
      </p:pic>
      <p:pic>
        <p:nvPicPr>
          <p:cNvPr id="3" name="ting.mp3">
            <a:hlinkClick r:id="" action="ppaction://media"/>
            <a:extLst>
              <a:ext uri="{FF2B5EF4-FFF2-40B4-BE49-F238E27FC236}">
                <a16:creationId xmlns:a16="http://schemas.microsoft.com/office/drawing/2014/main" id="{759393F3-FC68-40BB-E1F2-64F530040FA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0724" y="254262"/>
            <a:ext cx="812800" cy="812800"/>
          </a:xfrm>
          <a:prstGeom prst="rect">
            <a:avLst/>
          </a:prstGeom>
        </p:spPr>
      </p:pic>
      <p:pic>
        <p:nvPicPr>
          <p:cNvPr id="16" name="Picture 15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DBEBB971-2C75-E5AF-1546-7DB8E107E07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24" t="6557" r="54091" b="61459"/>
          <a:stretch/>
        </p:blipFill>
        <p:spPr>
          <a:xfrm>
            <a:off x="2328338" y="1745045"/>
            <a:ext cx="6951718" cy="2945066"/>
          </a:xfrm>
          <a:prstGeom prst="rect">
            <a:avLst/>
          </a:prstGeom>
        </p:spPr>
      </p:pic>
      <p:pic>
        <p:nvPicPr>
          <p:cNvPr id="27" name="Picture 26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C082EA9B-47E9-CD16-934F-A7B59E6140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31" y="2504123"/>
            <a:ext cx="7772400" cy="4371975"/>
          </a:xfrm>
          <a:prstGeom prst="rect">
            <a:avLst/>
          </a:prstGeom>
        </p:spPr>
      </p:pic>
      <p:sp>
        <p:nvSpPr>
          <p:cNvPr id="29" name="TextBox 22">
            <a:extLst>
              <a:ext uri="{FF2B5EF4-FFF2-40B4-BE49-F238E27FC236}">
                <a16:creationId xmlns:a16="http://schemas.microsoft.com/office/drawing/2014/main" id="{E1F8636D-D948-EFC5-A356-66C138EFFAF5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33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3"/>
    </mc:Choice>
    <mc:Fallback>
      <p:transition spd="slow" advTm="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playEvt time="508" objId="3"/>
        <p14:stopEvt time="1150" objId="3"/>
        <p14:playEvt time="1526" objId="28"/>
        <p14:stopEvt time="2298" objId="28"/>
        <p14:stopEvt time="262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ukkh tukhh hampas.mp3">
            <a:hlinkClick r:id="" action="ppaction://media"/>
            <a:extLst>
              <a:ext uri="{FF2B5EF4-FFF2-40B4-BE49-F238E27FC236}">
                <a16:creationId xmlns:a16="http://schemas.microsoft.com/office/drawing/2014/main" id="{97C1309A-1F15-9FA4-D4C4-3D7487F07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74120" y="4697336"/>
            <a:ext cx="812800" cy="812800"/>
          </a:xfrm>
          <a:prstGeom prst="rect">
            <a:avLst/>
          </a:prstGeom>
        </p:spPr>
      </p:pic>
      <p:pic>
        <p:nvPicPr>
          <p:cNvPr id="2" name="03 - Just like professional te 1">
            <a:hlinkClick r:id="" action="ppaction://media"/>
            <a:extLst>
              <a:ext uri="{FF2B5EF4-FFF2-40B4-BE49-F238E27FC236}">
                <a16:creationId xmlns:a16="http://schemas.microsoft.com/office/drawing/2014/main" id="{B8AABD0F-E103-2F60-B1CC-5C62AF045B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80677" y="6033572"/>
            <a:ext cx="730250" cy="730250"/>
          </a:xfrm>
          <a:prstGeom prst="rect">
            <a:avLst/>
          </a:prstGeom>
        </p:spPr>
      </p:pic>
      <p:pic>
        <p:nvPicPr>
          <p:cNvPr id="10" name="Tong .mp3">
            <a:hlinkClick r:id="" action="ppaction://media"/>
            <a:extLst>
              <a:ext uri="{FF2B5EF4-FFF2-40B4-BE49-F238E27FC236}">
                <a16:creationId xmlns:a16="http://schemas.microsoft.com/office/drawing/2014/main" id="{DC981811-956E-B590-200B-F8A8C01A371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66998" y="4042376"/>
            <a:ext cx="812800" cy="812800"/>
          </a:xfrm>
          <a:prstGeom prst="rect">
            <a:avLst/>
          </a:prstGeom>
        </p:spPr>
      </p:pic>
      <p:pic>
        <p:nvPicPr>
          <p:cNvPr id="19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6920897D-8179-76D9-175E-1508FA0B034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51966" y="4437125"/>
            <a:ext cx="812800" cy="812800"/>
          </a:xfrm>
          <a:prstGeom prst="rect">
            <a:avLst/>
          </a:prstGeom>
        </p:spPr>
      </p:pic>
      <p:pic>
        <p:nvPicPr>
          <p:cNvPr id="20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338024D7-7A44-A2B5-8CE6-31914F334C8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6934" y="4814372"/>
            <a:ext cx="812800" cy="812800"/>
          </a:xfrm>
          <a:prstGeom prst="rect">
            <a:avLst/>
          </a:prstGeom>
        </p:spPr>
      </p:pic>
      <p:pic>
        <p:nvPicPr>
          <p:cNvPr id="21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5B5C7EA7-768B-FD5A-AA74-8A106C7942A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06350" y="4602900"/>
            <a:ext cx="812800" cy="812800"/>
          </a:xfrm>
          <a:prstGeom prst="rect">
            <a:avLst/>
          </a:prstGeom>
        </p:spPr>
      </p:pic>
      <p:pic>
        <p:nvPicPr>
          <p:cNvPr id="24" name="Tong .mp3">
            <a:hlinkClick r:id="" action="ppaction://media"/>
            <a:extLst>
              <a:ext uri="{FF2B5EF4-FFF2-40B4-BE49-F238E27FC236}">
                <a16:creationId xmlns:a16="http://schemas.microsoft.com/office/drawing/2014/main" id="{4C6171D9-C5A9-DAA2-7195-542B701646A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72806" y="4477971"/>
            <a:ext cx="812800" cy="812800"/>
          </a:xfrm>
          <a:prstGeom prst="rect">
            <a:avLst/>
          </a:prstGeom>
        </p:spPr>
      </p:pic>
      <p:pic>
        <p:nvPicPr>
          <p:cNvPr id="25" name="Tong .mp3">
            <a:hlinkClick r:id="" action="ppaction://media"/>
            <a:extLst>
              <a:ext uri="{FF2B5EF4-FFF2-40B4-BE49-F238E27FC236}">
                <a16:creationId xmlns:a16="http://schemas.microsoft.com/office/drawing/2014/main" id="{51028864-45D4-FB98-2505-C1AFDAEEF7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4354" y="4470078"/>
            <a:ext cx="812800" cy="812800"/>
          </a:xfrm>
          <a:prstGeom prst="rect">
            <a:avLst/>
          </a:prstGeom>
        </p:spPr>
      </p:pic>
      <p:pic>
        <p:nvPicPr>
          <p:cNvPr id="28" name="ting.mp3">
            <a:hlinkClick r:id="" action="ppaction://media"/>
            <a:extLst>
              <a:ext uri="{FF2B5EF4-FFF2-40B4-BE49-F238E27FC236}">
                <a16:creationId xmlns:a16="http://schemas.microsoft.com/office/drawing/2014/main" id="{107C344B-2AF2-A667-E994-6B68EBCABBF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39402" y="4595007"/>
            <a:ext cx="812800" cy="812800"/>
          </a:xfrm>
          <a:prstGeom prst="rect">
            <a:avLst/>
          </a:prstGeom>
        </p:spPr>
      </p:pic>
      <p:pic>
        <p:nvPicPr>
          <p:cNvPr id="29" name="ting.mp3">
            <a:hlinkClick r:id="" action="ppaction://media"/>
            <a:extLst>
              <a:ext uri="{FF2B5EF4-FFF2-40B4-BE49-F238E27FC236}">
                <a16:creationId xmlns:a16="http://schemas.microsoft.com/office/drawing/2014/main" id="{0BC570F1-87A2-D6B7-6D7E-DF4473F03F34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87049" y="4953290"/>
            <a:ext cx="812800" cy="812800"/>
          </a:xfrm>
          <a:prstGeom prst="rect">
            <a:avLst/>
          </a:prstGeom>
        </p:spPr>
      </p:pic>
      <p:pic>
        <p:nvPicPr>
          <p:cNvPr id="30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FBF319D4-877D-3715-B631-130BC3E4C15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03390" y="4290936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FD6CA76C-8283-EE5D-6306-B62559376F5B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3" name="Picture 2" descr="Businesswoman writing on notepad">
            <a:extLst>
              <a:ext uri="{FF2B5EF4-FFF2-40B4-BE49-F238E27FC236}">
                <a16:creationId xmlns:a16="http://schemas.microsoft.com/office/drawing/2014/main" id="{372A1A8F-ECFF-D0FF-DC52-20B2587D06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0188" y="1460980"/>
            <a:ext cx="2744345" cy="942975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035FA878-FA17-7281-C103-7C92994AF7FF}"/>
              </a:ext>
            </a:extLst>
          </p:cNvPr>
          <p:cNvSpPr txBox="1"/>
          <p:nvPr/>
        </p:nvSpPr>
        <p:spPr>
          <a:xfrm>
            <a:off x="2230245" y="2653039"/>
            <a:ext cx="6660049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Gagalin"/>
              </a:rPr>
              <a:t>It’s important to tailor your approach to your audience</a:t>
            </a:r>
          </a:p>
        </p:txBody>
      </p:sp>
      <p:pic>
        <p:nvPicPr>
          <p:cNvPr id="14" name="Picture 13" descr="A group of people with different age&#10;&#10;Description automatically generated with medium confidence">
            <a:extLst>
              <a:ext uri="{FF2B5EF4-FFF2-40B4-BE49-F238E27FC236}">
                <a16:creationId xmlns:a16="http://schemas.microsoft.com/office/drawing/2014/main" id="{FA511F5E-C4DD-EA36-4787-E2EAEF92D8E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9560" r="33375" b="67088"/>
          <a:stretch/>
        </p:blipFill>
        <p:spPr>
          <a:xfrm>
            <a:off x="628464" y="1460980"/>
            <a:ext cx="5813865" cy="1609493"/>
          </a:xfrm>
          <a:prstGeom prst="rect">
            <a:avLst/>
          </a:prstGeom>
        </p:spPr>
      </p:pic>
      <p:pic>
        <p:nvPicPr>
          <p:cNvPr id="17" name="Picture 16" descr="A group of people with different age&#10;&#10;Description automatically generated with medium confidence">
            <a:extLst>
              <a:ext uri="{FF2B5EF4-FFF2-40B4-BE49-F238E27FC236}">
                <a16:creationId xmlns:a16="http://schemas.microsoft.com/office/drawing/2014/main" id="{A8716FA4-E47E-2EDC-66E0-58266309619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33670" r="33332" b="40925"/>
          <a:stretch/>
        </p:blipFill>
        <p:spPr>
          <a:xfrm>
            <a:off x="1354062" y="2653039"/>
            <a:ext cx="5789889" cy="1750991"/>
          </a:xfrm>
          <a:prstGeom prst="rect">
            <a:avLst/>
          </a:prstGeom>
        </p:spPr>
      </p:pic>
      <p:pic>
        <p:nvPicPr>
          <p:cNvPr id="18" name="Picture 17" descr="A group of people with different age&#10;&#10;Description automatically generated with medium confidence">
            <a:extLst>
              <a:ext uri="{FF2B5EF4-FFF2-40B4-BE49-F238E27FC236}">
                <a16:creationId xmlns:a16="http://schemas.microsoft.com/office/drawing/2014/main" id="{C57E643B-B9E8-0ABF-041B-98CF9C9EA8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64299" r="16970" b="5897"/>
          <a:stretch/>
        </p:blipFill>
        <p:spPr>
          <a:xfrm>
            <a:off x="1726365" y="3927489"/>
            <a:ext cx="7794781" cy="2054240"/>
          </a:xfrm>
          <a:prstGeom prst="rect">
            <a:avLst/>
          </a:prstGeom>
        </p:spPr>
      </p:pic>
      <p:pic>
        <p:nvPicPr>
          <p:cNvPr id="22" name="Picture 21" descr="A child and a child reading books&#10;&#10;Description automatically generated">
            <a:extLst>
              <a:ext uri="{FF2B5EF4-FFF2-40B4-BE49-F238E27FC236}">
                <a16:creationId xmlns:a16="http://schemas.microsoft.com/office/drawing/2014/main" id="{95A2E669-DD5A-860A-5F45-1E01A32583E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1644" t="18122" r="59063" b="19603"/>
          <a:stretch/>
        </p:blipFill>
        <p:spPr>
          <a:xfrm>
            <a:off x="1403719" y="1885876"/>
            <a:ext cx="3068151" cy="3713251"/>
          </a:xfrm>
          <a:prstGeom prst="rect">
            <a:avLst/>
          </a:prstGeom>
        </p:spPr>
      </p:pic>
      <p:pic>
        <p:nvPicPr>
          <p:cNvPr id="23" name="Picture 22" descr="A child and a child reading books&#10;&#10;Description automatically generated">
            <a:extLst>
              <a:ext uri="{FF2B5EF4-FFF2-40B4-BE49-F238E27FC236}">
                <a16:creationId xmlns:a16="http://schemas.microsoft.com/office/drawing/2014/main" id="{068F0A34-07F2-4206-4BC9-F56999E3EA8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2812" t="1667" r="9844" b="11389"/>
          <a:stretch/>
        </p:blipFill>
        <p:spPr>
          <a:xfrm>
            <a:off x="4828496" y="1305187"/>
            <a:ext cx="4245003" cy="4377676"/>
          </a:xfrm>
          <a:prstGeom prst="rect">
            <a:avLst/>
          </a:prstGeom>
        </p:spPr>
      </p:pic>
      <p:pic>
        <p:nvPicPr>
          <p:cNvPr id="26" name="Picture 25" descr="Two orange rectangles with white text&#10;&#10;Description automatically generated">
            <a:extLst>
              <a:ext uri="{FF2B5EF4-FFF2-40B4-BE49-F238E27FC236}">
                <a16:creationId xmlns:a16="http://schemas.microsoft.com/office/drawing/2014/main" id="{E03929CB-BF77-AA29-EE4C-F4FA916518E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020" r="33708" b="54667"/>
          <a:stretch/>
        </p:blipFill>
        <p:spPr>
          <a:xfrm>
            <a:off x="731233" y="1644616"/>
            <a:ext cx="5619756" cy="1824672"/>
          </a:xfrm>
          <a:prstGeom prst="rect">
            <a:avLst/>
          </a:prstGeom>
        </p:spPr>
      </p:pic>
      <p:pic>
        <p:nvPicPr>
          <p:cNvPr id="27" name="Picture 26" descr="Two orange rectangles with white text&#10;&#10;Description automatically generated">
            <a:extLst>
              <a:ext uri="{FF2B5EF4-FFF2-40B4-BE49-F238E27FC236}">
                <a16:creationId xmlns:a16="http://schemas.microsoft.com/office/drawing/2014/main" id="{0B45D0C0-4F65-2389-FA6E-948FFB64790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281" t="47687" r="34239" b="14000"/>
          <a:stretch/>
        </p:blipFill>
        <p:spPr>
          <a:xfrm>
            <a:off x="3763225" y="3682671"/>
            <a:ext cx="5127069" cy="1824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03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6">
        <p:sndAc>
          <p:stSnd>
            <p:snd r:embed="rId14" name="click.wav"/>
          </p:stSnd>
        </p:sndAc>
      </p:transition>
    </mc:Choice>
    <mc:Fallback>
      <p:transition spd="slow" advTm="21386"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>
    <p:ext uri="{E180D4A7-C9FB-4DFB-919C-405C955672EB}">
      <p14:showEvtLst xmlns:p14="http://schemas.microsoft.com/office/powerpoint/2010/main">
        <p14:playEvt time="5" objId="2"/>
        <p14:playEvt time="1522" objId="10"/>
        <p14:stopEvt time="2173" objId="10"/>
        <p14:playEvt time="5005" objId="11"/>
        <p14:playEvt time="5609" objId="19"/>
        <p14:stopEvt time="5655" objId="11"/>
        <p14:stopEvt time="6063" objId="19"/>
        <p14:playEvt time="6309" objId="20"/>
        <p14:stopEvt time="6733" objId="20"/>
        <p14:playEvt time="7029" objId="21"/>
        <p14:stopEvt time="7440" objId="21"/>
        <p14:playEvt time="9508" objId="24"/>
        <p14:stopEvt time="10200" objId="24"/>
        <p14:playEvt time="11348" objId="25"/>
        <p14:stopEvt time="12008" objId="25"/>
        <p14:playEvt time="15553" objId="30"/>
        <p14:playEvt time="16024" objId="28"/>
        <p14:stopEvt time="16084" objId="30"/>
        <p14:stopEvt time="16687" objId="28"/>
        <p14:playEvt time="18043" objId="29"/>
        <p14:stopEvt time="18696" objId="29"/>
        <p14:stopEvt time="2138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ng.mp3">
            <a:hlinkClick r:id="" action="ppaction://media"/>
            <a:extLst>
              <a:ext uri="{FF2B5EF4-FFF2-40B4-BE49-F238E27FC236}">
                <a16:creationId xmlns:a16="http://schemas.microsoft.com/office/drawing/2014/main" id="{6968210C-52F1-5B9A-6655-A906A221E2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7030" y="2683399"/>
            <a:ext cx="812800" cy="812800"/>
          </a:xfrm>
          <a:prstGeom prst="rect">
            <a:avLst/>
          </a:prstGeom>
        </p:spPr>
      </p:pic>
      <p:pic>
        <p:nvPicPr>
          <p:cNvPr id="4" name="tukkh tukhh hampas.mp3">
            <a:hlinkClick r:id="" action="ppaction://media"/>
            <a:extLst>
              <a:ext uri="{FF2B5EF4-FFF2-40B4-BE49-F238E27FC236}">
                <a16:creationId xmlns:a16="http://schemas.microsoft.com/office/drawing/2014/main" id="{83A1739A-DC1F-7B6B-2D4C-DFF5F8C84A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9580" y="2765949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2" name="04 - Tip 2 Break it Down 1">
            <a:hlinkClick r:id="" action="ppaction://media"/>
            <a:extLst>
              <a:ext uri="{FF2B5EF4-FFF2-40B4-BE49-F238E27FC236}">
                <a16:creationId xmlns:a16="http://schemas.microsoft.com/office/drawing/2014/main" id="{9426C10D-545D-6F0A-D6FB-AEA5F12A9D6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130" y="2612492"/>
            <a:ext cx="730250" cy="730250"/>
          </a:xfrm>
          <a:prstGeom prst="rect">
            <a:avLst/>
          </a:prstGeom>
        </p:spPr>
      </p:pic>
      <p:pic>
        <p:nvPicPr>
          <p:cNvPr id="8" name="Picture 7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1F8F23B4-5E64-9A2F-5C93-869A105A7E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07" t="36719" r="50206" b="32428"/>
          <a:stretch/>
        </p:blipFill>
        <p:spPr>
          <a:xfrm>
            <a:off x="2460079" y="1645749"/>
            <a:ext cx="7653892" cy="2888100"/>
          </a:xfrm>
          <a:prstGeom prst="rect">
            <a:avLst/>
          </a:prstGeom>
        </p:spPr>
      </p:pic>
      <p:pic>
        <p:nvPicPr>
          <p:cNvPr id="9" name="Picture 8" descr="A cartoon of a child with a question mark above his head&#10;&#10;Description automatically generated">
            <a:extLst>
              <a:ext uri="{FF2B5EF4-FFF2-40B4-BE49-F238E27FC236}">
                <a16:creationId xmlns:a16="http://schemas.microsoft.com/office/drawing/2014/main" id="{F1858E11-561F-AE5E-7206-827BE8945D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0122" y="2688282"/>
            <a:ext cx="7620000" cy="4210050"/>
          </a:xfrm>
          <a:prstGeom prst="rect">
            <a:avLst/>
          </a:prstGeom>
        </p:spPr>
      </p:pic>
      <p:pic>
        <p:nvPicPr>
          <p:cNvPr id="5" name="Picture 4" descr="Businesswoman writing on notepad smiling">
            <a:extLst>
              <a:ext uri="{FF2B5EF4-FFF2-40B4-BE49-F238E27FC236}">
                <a16:creationId xmlns:a16="http://schemas.microsoft.com/office/drawing/2014/main" id="{9EDE506C-1BDD-AD49-9B10-7A88306749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069" y="1541194"/>
            <a:ext cx="1472010" cy="5119615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987B6C8D-DCA2-E197-4D7E-846D8966016E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07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"/>
    </mc:Choice>
    <mc:Fallback>
      <p:transition spd="slow" advTm="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2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playEvt time="1034" objId="3"/>
        <p14:stopEvt time="1740" objId="3"/>
        <p14:playEvt time="2039" objId="4"/>
        <p14:stopEvt time="2493" objId="2"/>
        <p14:stopEvt time="272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artoon of a child with her hands on her face&#10;&#10;Description automatically generated">
            <a:extLst>
              <a:ext uri="{FF2B5EF4-FFF2-40B4-BE49-F238E27FC236}">
                <a16:creationId xmlns:a16="http://schemas.microsoft.com/office/drawing/2014/main" id="{969718D7-F116-DE39-65EC-74BBF46775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5" y="1074033"/>
            <a:ext cx="6456556" cy="3631813"/>
          </a:xfrm>
          <a:prstGeom prst="rect">
            <a:avLst/>
          </a:prstGeom>
        </p:spPr>
      </p:pic>
      <p:pic>
        <p:nvPicPr>
          <p:cNvPr id="2" name="05 - Don-t overwhelm your lear 1">
            <a:hlinkClick r:id="" action="ppaction://media"/>
            <a:extLst>
              <a:ext uri="{FF2B5EF4-FFF2-40B4-BE49-F238E27FC236}">
                <a16:creationId xmlns:a16="http://schemas.microsoft.com/office/drawing/2014/main" id="{AC127AA4-07E9-C151-ECA9-53252F5567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8080" y="5378740"/>
            <a:ext cx="730250" cy="730250"/>
          </a:xfrm>
          <a:prstGeom prst="rect">
            <a:avLst/>
          </a:prstGeom>
        </p:spPr>
      </p:pic>
      <p:pic>
        <p:nvPicPr>
          <p:cNvPr id="27" name="ting.mp3">
            <a:hlinkClick r:id="" action="ppaction://media"/>
            <a:extLst>
              <a:ext uri="{FF2B5EF4-FFF2-40B4-BE49-F238E27FC236}">
                <a16:creationId xmlns:a16="http://schemas.microsoft.com/office/drawing/2014/main" id="{74F53CFC-E24E-6695-F8E6-E808C7F202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08055" y="4690164"/>
            <a:ext cx="812800" cy="812800"/>
          </a:xfrm>
          <a:prstGeom prst="rect">
            <a:avLst/>
          </a:prstGeom>
        </p:spPr>
      </p:pic>
      <p:pic>
        <p:nvPicPr>
          <p:cNvPr id="26" name="tukh .mp3">
            <a:hlinkClick r:id="" action="ppaction://media"/>
            <a:extLst>
              <a:ext uri="{FF2B5EF4-FFF2-40B4-BE49-F238E27FC236}">
                <a16:creationId xmlns:a16="http://schemas.microsoft.com/office/drawing/2014/main" id="{4E297ED2-8AC2-5288-8735-112002EF53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62064" y="4178068"/>
            <a:ext cx="812800" cy="812800"/>
          </a:xfrm>
          <a:prstGeom prst="rect">
            <a:avLst/>
          </a:prstGeom>
        </p:spPr>
      </p:pic>
      <p:pic>
        <p:nvPicPr>
          <p:cNvPr id="25" name="tukh .mp3">
            <a:hlinkClick r:id="" action="ppaction://media"/>
            <a:extLst>
              <a:ext uri="{FF2B5EF4-FFF2-40B4-BE49-F238E27FC236}">
                <a16:creationId xmlns:a16="http://schemas.microsoft.com/office/drawing/2014/main" id="{82E53CD3-D20F-658B-8B50-154A15DD4CF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3702" y="4565940"/>
            <a:ext cx="812800" cy="812800"/>
          </a:xfrm>
          <a:prstGeom prst="rect">
            <a:avLst/>
          </a:prstGeom>
        </p:spPr>
      </p:pic>
      <p:pic>
        <p:nvPicPr>
          <p:cNvPr id="24" name="tukh .mp3">
            <a:hlinkClick r:id="" action="ppaction://media"/>
            <a:extLst>
              <a:ext uri="{FF2B5EF4-FFF2-40B4-BE49-F238E27FC236}">
                <a16:creationId xmlns:a16="http://schemas.microsoft.com/office/drawing/2014/main" id="{B6E64256-FA5E-6191-5B45-FA8EE454118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13677" y="4526862"/>
            <a:ext cx="812800" cy="812800"/>
          </a:xfrm>
          <a:prstGeom prst="rect">
            <a:avLst/>
          </a:prstGeom>
        </p:spPr>
      </p:pic>
      <p:pic>
        <p:nvPicPr>
          <p:cNvPr id="23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FD5494CC-72EB-2315-233C-CBD03867DA5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28080" y="4354548"/>
            <a:ext cx="812800" cy="812800"/>
          </a:xfrm>
          <a:prstGeom prst="rect">
            <a:avLst/>
          </a:prstGeom>
        </p:spPr>
      </p:pic>
      <p:pic>
        <p:nvPicPr>
          <p:cNvPr id="15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175D4516-7EDE-7467-8EA1-1C2ABBB6266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18728" y="4526862"/>
            <a:ext cx="812800" cy="812800"/>
          </a:xfrm>
          <a:prstGeom prst="rect">
            <a:avLst/>
          </a:prstGeom>
        </p:spPr>
      </p:pic>
      <p:pic>
        <p:nvPicPr>
          <p:cNvPr id="14" name="ting.mp3">
            <a:hlinkClick r:id="" action="ppaction://media"/>
            <a:extLst>
              <a:ext uri="{FF2B5EF4-FFF2-40B4-BE49-F238E27FC236}">
                <a16:creationId xmlns:a16="http://schemas.microsoft.com/office/drawing/2014/main" id="{11848C83-28DF-7718-E8F1-66B896146A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76215" y="4310377"/>
            <a:ext cx="812800" cy="812800"/>
          </a:xfrm>
          <a:prstGeom prst="rect">
            <a:avLst/>
          </a:prstGeom>
        </p:spPr>
      </p:pic>
      <p:pic>
        <p:nvPicPr>
          <p:cNvPr id="13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291972D0-CC4B-7EB4-171F-1BFA35848D5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51330" y="4860434"/>
            <a:ext cx="695712" cy="695712"/>
          </a:xfrm>
          <a:prstGeom prst="rect">
            <a:avLst/>
          </a:prstGeom>
        </p:spPr>
      </p:pic>
      <p:pic>
        <p:nvPicPr>
          <p:cNvPr id="7" name="Picture 6" descr="Businesswoman pointing low">
            <a:extLst>
              <a:ext uri="{FF2B5EF4-FFF2-40B4-BE49-F238E27FC236}">
                <a16:creationId xmlns:a16="http://schemas.microsoft.com/office/drawing/2014/main" id="{1EDB8E13-FF1E-C2AF-F4A0-67E24C3286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8185" y="1518338"/>
            <a:ext cx="5638109" cy="12349495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3F70BF91-5A39-E02C-0707-2C5E1FC4F615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9" name="Picture 8" descr="Businesswoman talking">
            <a:extLst>
              <a:ext uri="{FF2B5EF4-FFF2-40B4-BE49-F238E27FC236}">
                <a16:creationId xmlns:a16="http://schemas.microsoft.com/office/drawing/2014/main" id="{C0EA5D4D-3DC3-C1B8-F553-AE152E4880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9" y="1479260"/>
            <a:ext cx="4867999" cy="14559452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19F586A-DD4B-0D99-BBDE-FBE2035514A4}"/>
              </a:ext>
            </a:extLst>
          </p:cNvPr>
          <p:cNvSpPr txBox="1"/>
          <p:nvPr/>
        </p:nvSpPr>
        <p:spPr>
          <a:xfrm>
            <a:off x="4739501" y="2166025"/>
            <a:ext cx="7100168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Gagalin"/>
              </a:rPr>
              <a:t>Don’t overwhelm your learners with too much information at once</a:t>
            </a:r>
          </a:p>
        </p:txBody>
      </p:sp>
      <p:pic>
        <p:nvPicPr>
          <p:cNvPr id="12" name="Picture 11" descr="A clipboard with a pencil and checklist&#10;&#10;Description automatically generated">
            <a:extLst>
              <a:ext uri="{FF2B5EF4-FFF2-40B4-BE49-F238E27FC236}">
                <a16:creationId xmlns:a16="http://schemas.microsoft.com/office/drawing/2014/main" id="{2AA87854-3C7D-F963-B3A4-FC148149D6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t="36346" r="44948" b="10832"/>
          <a:stretch/>
        </p:blipFill>
        <p:spPr>
          <a:xfrm>
            <a:off x="6008040" y="1016563"/>
            <a:ext cx="3101032" cy="33564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C60439-678F-EA90-513F-A01242D0179C}"/>
              </a:ext>
            </a:extLst>
          </p:cNvPr>
          <p:cNvSpPr/>
          <p:nvPr/>
        </p:nvSpPr>
        <p:spPr>
          <a:xfrm>
            <a:off x="5251892" y="1395970"/>
            <a:ext cx="3293327" cy="6310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Gagalin" pitchFamily="2" charset="0"/>
              </a:rPr>
              <a:t>Step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C8A6B0-DD49-DDD9-2803-49B20FC2BA5F}"/>
              </a:ext>
            </a:extLst>
          </p:cNvPr>
          <p:cNvSpPr/>
          <p:nvPr/>
        </p:nvSpPr>
        <p:spPr>
          <a:xfrm>
            <a:off x="5716818" y="2086817"/>
            <a:ext cx="2306280" cy="63104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Gagalin" pitchFamily="2" charset="0"/>
              </a:rPr>
              <a:t>Step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CAFEF4-AF0D-B3AF-5B72-DAD302701E1E}"/>
              </a:ext>
            </a:extLst>
          </p:cNvPr>
          <p:cNvSpPr/>
          <p:nvPr/>
        </p:nvSpPr>
        <p:spPr>
          <a:xfrm>
            <a:off x="6151424" y="2761602"/>
            <a:ext cx="1494264" cy="63104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Gagalin" pitchFamily="2" charset="0"/>
              </a:rPr>
              <a:t>step 3</a:t>
            </a:r>
          </a:p>
        </p:txBody>
      </p:sp>
      <p:pic>
        <p:nvPicPr>
          <p:cNvPr id="29" name="Picture 28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AA1D0B7F-DB48-9702-1516-DF9E00D40A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25" y="2717860"/>
            <a:ext cx="4425250" cy="2489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11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9"/>
    </mc:Choice>
    <mc:Fallback>
      <p:transition spd="slow" advTm="1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69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769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4" objId="2"/>
        <p14:playEvt time="4544" objId="13"/>
        <p14:stopEvt time="4999" objId="13"/>
        <p14:playEvt time="5063" objId="14"/>
        <p14:stopEvt time="5732" objId="14"/>
        <p14:playEvt time="7737" objId="15"/>
        <p14:stopEvt time="8242" objId="15"/>
        <p14:playEvt time="10523" objId="23"/>
        <p14:playEvt time="11021" objId="24"/>
        <p14:stopEvt time="11021" objId="23"/>
        <p14:playEvt time="11535" objId="25"/>
        <p14:stopEvt time="11535" objId="24"/>
        <p14:playEvt time="12012" objId="26"/>
        <p14:stopEvt time="12012" objId="25"/>
        <p14:stopEvt time="12489" objId="26"/>
        <p14:playEvt time="12560" objId="27"/>
        <p14:stopEvt time="13276" objId="27"/>
        <p14:stopEvt time="1558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kkh tukhh hampas.mp3">
            <a:hlinkClick r:id="" action="ppaction://media"/>
            <a:extLst>
              <a:ext uri="{FF2B5EF4-FFF2-40B4-BE49-F238E27FC236}">
                <a16:creationId xmlns:a16="http://schemas.microsoft.com/office/drawing/2014/main" id="{BE06550D-A442-CBE9-B66F-50277F525C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119" y="2944700"/>
            <a:ext cx="812800" cy="812800"/>
          </a:xfrm>
          <a:prstGeom prst="rect">
            <a:avLst/>
          </a:prstGeom>
        </p:spPr>
      </p:pic>
      <p:pic>
        <p:nvPicPr>
          <p:cNvPr id="8" name="ting.mp3">
            <a:hlinkClick r:id="" action="ppaction://media"/>
            <a:extLst>
              <a:ext uri="{FF2B5EF4-FFF2-40B4-BE49-F238E27FC236}">
                <a16:creationId xmlns:a16="http://schemas.microsoft.com/office/drawing/2014/main" id="{372E1960-14D4-D8B4-48D1-2FABFC55052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5394" y="2791243"/>
            <a:ext cx="812800" cy="812800"/>
          </a:xfrm>
          <a:prstGeom prst="rect">
            <a:avLst/>
          </a:prstGeom>
        </p:spPr>
      </p:pic>
      <p:pic>
        <p:nvPicPr>
          <p:cNvPr id="2" name="06 - Tip 3 Make it Interactiv 1">
            <a:hlinkClick r:id="" action="ppaction://media"/>
            <a:extLst>
              <a:ext uri="{FF2B5EF4-FFF2-40B4-BE49-F238E27FC236}">
                <a16:creationId xmlns:a16="http://schemas.microsoft.com/office/drawing/2014/main" id="{9088BFA3-C912-FDF3-FB41-9CB605A6ED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669" y="2791243"/>
            <a:ext cx="730250" cy="73025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6" name="Picture 5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01C89ABD-BF75-3890-5FC1-07DD02A882E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860" t="2040" r="7556" b="66907"/>
          <a:stretch/>
        </p:blipFill>
        <p:spPr>
          <a:xfrm>
            <a:off x="3044659" y="1513316"/>
            <a:ext cx="7190422" cy="3088682"/>
          </a:xfrm>
          <a:prstGeom prst="rect">
            <a:avLst/>
          </a:prstGeom>
        </p:spPr>
      </p:pic>
      <p:pic>
        <p:nvPicPr>
          <p:cNvPr id="3" name="Picture 2" descr="Businesswoman writing on notepad smiling">
            <a:extLst>
              <a:ext uri="{FF2B5EF4-FFF2-40B4-BE49-F238E27FC236}">
                <a16:creationId xmlns:a16="http://schemas.microsoft.com/office/drawing/2014/main" id="{8F3D2B66-47F6-6E6E-4440-0E5B38DEBE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957" y="1541194"/>
            <a:ext cx="1472010" cy="5119615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9E95CC9A-8996-2550-E781-B8DBBAA44136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11" name="Picture 10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D95A2C94-D43F-3448-B0D6-325FEC520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93" y="3220245"/>
            <a:ext cx="6606416" cy="3716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63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0"/>
    </mc:Choice>
    <mc:Fallback>
      <p:transition spd="slow" advTm="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0" objId="2"/>
        <p14:playEvt time="3439" objId="8"/>
        <p14:playEvt time="3441" objId="9"/>
        <p14:stopEvt time="4188" objId="8"/>
        <p14:stopEvt time="4188" objId="9"/>
        <p14:stopEvt time="450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07 - Learning shouldn-t be a o 2.wav">
            <a:hlinkClick r:id="" action="ppaction://media"/>
            <a:extLst>
              <a:ext uri="{FF2B5EF4-FFF2-40B4-BE49-F238E27FC236}">
                <a16:creationId xmlns:a16="http://schemas.microsoft.com/office/drawing/2014/main" id="{2D122B11-DF09-7EBC-4505-0D009F1150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74849" y="336688"/>
            <a:ext cx="526823" cy="812800"/>
          </a:xfrm>
          <a:prstGeom prst="rect">
            <a:avLst/>
          </a:prstGeom>
        </p:spPr>
      </p:pic>
      <p:pic>
        <p:nvPicPr>
          <p:cNvPr id="20" name="ting.mp3">
            <a:hlinkClick r:id="" action="ppaction://media"/>
            <a:extLst>
              <a:ext uri="{FF2B5EF4-FFF2-40B4-BE49-F238E27FC236}">
                <a16:creationId xmlns:a16="http://schemas.microsoft.com/office/drawing/2014/main" id="{85506038-3093-6547-AF33-CC9626DBFB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3736" y="322494"/>
            <a:ext cx="812800" cy="812800"/>
          </a:xfrm>
          <a:prstGeom prst="rect">
            <a:avLst/>
          </a:prstGeom>
        </p:spPr>
      </p:pic>
      <p:pic>
        <p:nvPicPr>
          <p:cNvPr id="21" name="ting.mp3">
            <a:hlinkClick r:id="" action="ppaction://media"/>
            <a:extLst>
              <a:ext uri="{FF2B5EF4-FFF2-40B4-BE49-F238E27FC236}">
                <a16:creationId xmlns:a16="http://schemas.microsoft.com/office/drawing/2014/main" id="{053E5D78-8C67-41B1-464B-4DAEA865040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9669" y="347086"/>
            <a:ext cx="812800" cy="812800"/>
          </a:xfrm>
          <a:prstGeom prst="rect">
            <a:avLst/>
          </a:prstGeom>
        </p:spPr>
      </p:pic>
      <p:pic>
        <p:nvPicPr>
          <p:cNvPr id="22" name="ting.mp3">
            <a:hlinkClick r:id="" action="ppaction://media"/>
            <a:extLst>
              <a:ext uri="{FF2B5EF4-FFF2-40B4-BE49-F238E27FC236}">
                <a16:creationId xmlns:a16="http://schemas.microsoft.com/office/drawing/2014/main" id="{EF6FB40B-E15D-E7EE-AA08-E7D367819D3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74629" y="325861"/>
            <a:ext cx="812800" cy="812800"/>
          </a:xfrm>
          <a:prstGeom prst="rect">
            <a:avLst/>
          </a:prstGeom>
        </p:spPr>
      </p:pic>
      <p:pic>
        <p:nvPicPr>
          <p:cNvPr id="25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CB7D61B8-17D2-916B-2FD4-08C99C6ECCD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45110" y="323641"/>
            <a:ext cx="812800" cy="812800"/>
          </a:xfrm>
          <a:prstGeom prst="rect">
            <a:avLst/>
          </a:prstGeom>
        </p:spPr>
      </p:pic>
      <p:pic>
        <p:nvPicPr>
          <p:cNvPr id="14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6870CDE9-5C81-3069-30B1-A7A9B1ACBB4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561" y="347086"/>
            <a:ext cx="812800" cy="812800"/>
          </a:xfrm>
          <a:prstGeom prst="rect">
            <a:avLst/>
          </a:prstGeom>
        </p:spPr>
      </p:pic>
      <p:pic>
        <p:nvPicPr>
          <p:cNvPr id="13" name="tukh .mp3">
            <a:hlinkClick r:id="" action="ppaction://media"/>
            <a:extLst>
              <a:ext uri="{FF2B5EF4-FFF2-40B4-BE49-F238E27FC236}">
                <a16:creationId xmlns:a16="http://schemas.microsoft.com/office/drawing/2014/main" id="{244BD675-0182-0CAF-D7D8-E65DAFD4E50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6596" y="100605"/>
            <a:ext cx="812800" cy="812800"/>
          </a:xfrm>
          <a:prstGeom prst="rect">
            <a:avLst/>
          </a:prstGeom>
        </p:spPr>
      </p:pic>
      <p:pic>
        <p:nvPicPr>
          <p:cNvPr id="12" name="tukh .mp3">
            <a:hlinkClick r:id="" action="ppaction://media"/>
            <a:extLst>
              <a:ext uri="{FF2B5EF4-FFF2-40B4-BE49-F238E27FC236}">
                <a16:creationId xmlns:a16="http://schemas.microsoft.com/office/drawing/2014/main" id="{BCACBDAD-21AB-E92E-7FFF-E97D76C4FA6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4087" y="169865"/>
            <a:ext cx="812800" cy="812800"/>
          </a:xfrm>
          <a:prstGeom prst="rect">
            <a:avLst/>
          </a:prstGeom>
        </p:spPr>
      </p:pic>
      <p:pic>
        <p:nvPicPr>
          <p:cNvPr id="11" name="tukh .mp3">
            <a:hlinkClick r:id="" action="ppaction://media"/>
            <a:extLst>
              <a:ext uri="{FF2B5EF4-FFF2-40B4-BE49-F238E27FC236}">
                <a16:creationId xmlns:a16="http://schemas.microsoft.com/office/drawing/2014/main" id="{6B63DB2E-ACCD-44E8-D3EE-144F5465EB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0692" y="301830"/>
            <a:ext cx="812800" cy="812800"/>
          </a:xfrm>
          <a:prstGeom prst="rect">
            <a:avLst/>
          </a:prstGeom>
        </p:spPr>
      </p:pic>
      <p:pic>
        <p:nvPicPr>
          <p:cNvPr id="7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33B932A5-ECE4-6BF2-861A-3EA94D4889D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66298" y="190589"/>
            <a:ext cx="812800" cy="8128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58A7F5F2-259B-D7E4-4E2D-11687F854240}"/>
              </a:ext>
            </a:extLst>
          </p:cNvPr>
          <p:cNvSpPr txBox="1"/>
          <p:nvPr/>
        </p:nvSpPr>
        <p:spPr>
          <a:xfrm>
            <a:off x="1497491" y="2798379"/>
            <a:ext cx="6397572" cy="148082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Gagalin"/>
              </a:rPr>
              <a:t>Learning shouldn’t be a one-way street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2" name="Picture 1" descr="Businesswoman arms raised">
            <a:extLst>
              <a:ext uri="{FF2B5EF4-FFF2-40B4-BE49-F238E27FC236}">
                <a16:creationId xmlns:a16="http://schemas.microsoft.com/office/drawing/2014/main" id="{B0D5D865-F694-B694-6F0C-0C1110838C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3285" y="1123950"/>
            <a:ext cx="3487380" cy="10982325"/>
          </a:xfrm>
          <a:prstGeom prst="rect">
            <a:avLst/>
          </a:prstGeom>
        </p:spPr>
      </p:pic>
      <p:pic>
        <p:nvPicPr>
          <p:cNvPr id="6" name="Picture 5" descr="A group of hands raised up&#10;&#10;Description automatically generated">
            <a:extLst>
              <a:ext uri="{FF2B5EF4-FFF2-40B4-BE49-F238E27FC236}">
                <a16:creationId xmlns:a16="http://schemas.microsoft.com/office/drawing/2014/main" id="{16DC11A4-0EC9-831A-BB7A-270DEDF81FC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068" b="-354"/>
          <a:stretch/>
        </p:blipFill>
        <p:spPr>
          <a:xfrm>
            <a:off x="1066800" y="2115693"/>
            <a:ext cx="6926589" cy="4454344"/>
          </a:xfrm>
          <a:prstGeom prst="rect">
            <a:avLst/>
          </a:prstGeom>
        </p:spPr>
      </p:pic>
      <p:pic>
        <p:nvPicPr>
          <p:cNvPr id="8" name="Picture 7" descr="A group of colorful clouds&#10;&#10;Description automatically generated">
            <a:extLst>
              <a:ext uri="{FF2B5EF4-FFF2-40B4-BE49-F238E27FC236}">
                <a16:creationId xmlns:a16="http://schemas.microsoft.com/office/drawing/2014/main" id="{90A1AEE6-9DC9-DADC-7ED9-E20EA3560A7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406" t="9750" r="64722" b="36826"/>
          <a:stretch/>
        </p:blipFill>
        <p:spPr>
          <a:xfrm>
            <a:off x="2172" y="2035817"/>
            <a:ext cx="2683939" cy="2793938"/>
          </a:xfrm>
          <a:prstGeom prst="rect">
            <a:avLst/>
          </a:prstGeom>
        </p:spPr>
      </p:pic>
      <p:pic>
        <p:nvPicPr>
          <p:cNvPr id="9" name="Picture 8" descr="A group of colorful clouds&#10;&#10;Description automatically generated">
            <a:extLst>
              <a:ext uri="{FF2B5EF4-FFF2-40B4-BE49-F238E27FC236}">
                <a16:creationId xmlns:a16="http://schemas.microsoft.com/office/drawing/2014/main" id="{24F8D1A7-51D3-AD78-2971-623057E55E6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6885" t="4420" r="31762" b="49727"/>
          <a:stretch/>
        </p:blipFill>
        <p:spPr>
          <a:xfrm>
            <a:off x="2879146" y="1448810"/>
            <a:ext cx="2914535" cy="2397999"/>
          </a:xfrm>
          <a:prstGeom prst="rect">
            <a:avLst/>
          </a:prstGeom>
        </p:spPr>
      </p:pic>
      <p:pic>
        <p:nvPicPr>
          <p:cNvPr id="10" name="Picture 9" descr="A group of colorful clouds&#10;&#10;Description automatically generated">
            <a:extLst>
              <a:ext uri="{FF2B5EF4-FFF2-40B4-BE49-F238E27FC236}">
                <a16:creationId xmlns:a16="http://schemas.microsoft.com/office/drawing/2014/main" id="{944545F4-FE33-9476-D8CE-7F674800FE8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4406" t="53370" r="5123" b="3643"/>
          <a:stretch/>
        </p:blipFill>
        <p:spPr>
          <a:xfrm>
            <a:off x="5535603" y="2614970"/>
            <a:ext cx="2552495" cy="1448036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B071E13B-D2D8-AD52-8B0C-A6179C131FDA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16" name="Picture 15" descr="A group of hands and a board game&#10;&#10;Description automatically generated">
            <a:extLst>
              <a:ext uri="{FF2B5EF4-FFF2-40B4-BE49-F238E27FC236}">
                <a16:creationId xmlns:a16="http://schemas.microsoft.com/office/drawing/2014/main" id="{CCD26264-27A3-2F61-6774-FCBCEB6C4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28561" r="62176" b="32775"/>
          <a:stretch/>
        </p:blipFill>
        <p:spPr>
          <a:xfrm>
            <a:off x="-42522" y="3346361"/>
            <a:ext cx="3750527" cy="2793938"/>
          </a:xfrm>
          <a:prstGeom prst="rect">
            <a:avLst/>
          </a:prstGeom>
        </p:spPr>
      </p:pic>
      <p:pic>
        <p:nvPicPr>
          <p:cNvPr id="17" name="Picture 16" descr="A group of hands and a board game&#10;&#10;Description automatically generated">
            <a:extLst>
              <a:ext uri="{FF2B5EF4-FFF2-40B4-BE49-F238E27FC236}">
                <a16:creationId xmlns:a16="http://schemas.microsoft.com/office/drawing/2014/main" id="{911CAA2C-CE03-0DE3-F0E5-7AA8DB6FBF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0" t="26156" r="5746" b="31147"/>
          <a:stretch/>
        </p:blipFill>
        <p:spPr>
          <a:xfrm>
            <a:off x="4850593" y="2919900"/>
            <a:ext cx="3750527" cy="3085423"/>
          </a:xfrm>
          <a:prstGeom prst="rect">
            <a:avLst/>
          </a:prstGeom>
        </p:spPr>
      </p:pic>
      <p:pic>
        <p:nvPicPr>
          <p:cNvPr id="18" name="Picture 17" descr="A group of hands and a board game&#10;&#10;Description automatically generated">
            <a:extLst>
              <a:ext uri="{FF2B5EF4-FFF2-40B4-BE49-F238E27FC236}">
                <a16:creationId xmlns:a16="http://schemas.microsoft.com/office/drawing/2014/main" id="{C84F50A1-DC77-671D-DE70-49CC66244FD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t="22974" r="31128" b="34329"/>
          <a:stretch/>
        </p:blipFill>
        <p:spPr>
          <a:xfrm>
            <a:off x="2616947" y="1009991"/>
            <a:ext cx="4059743" cy="3339804"/>
          </a:xfrm>
          <a:prstGeom prst="rect">
            <a:avLst/>
          </a:prstGeom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2CB5FFF8-E9A2-0BDB-1315-E3A8D52BE0A1}"/>
              </a:ext>
            </a:extLst>
          </p:cNvPr>
          <p:cNvSpPr txBox="1"/>
          <p:nvPr/>
        </p:nvSpPr>
        <p:spPr>
          <a:xfrm>
            <a:off x="807842" y="5280266"/>
            <a:ext cx="7200490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Gagalin"/>
              </a:rPr>
              <a:t>Interactive and fun</a:t>
            </a:r>
          </a:p>
        </p:txBody>
      </p:sp>
      <p:pic>
        <p:nvPicPr>
          <p:cNvPr id="28" name="Picture 27" descr="A group of kids playing with paper&#10;&#10;Description automatically generated">
            <a:extLst>
              <a:ext uri="{FF2B5EF4-FFF2-40B4-BE49-F238E27FC236}">
                <a16:creationId xmlns:a16="http://schemas.microsoft.com/office/drawing/2014/main" id="{302522EE-E1B5-53E2-95D2-A00F9EFC48C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t="31411" r="44811" b="22358"/>
          <a:stretch/>
        </p:blipFill>
        <p:spPr>
          <a:xfrm>
            <a:off x="2114996" y="889880"/>
            <a:ext cx="4502717" cy="4724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93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8"/>
    </mc:Choice>
    <mc:Fallback>
      <p:transition spd="slow" advTm="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animBg="1"/>
      <p:bldP spid="26" grpId="0" animBg="1"/>
    </p:bldLst>
  </p:timing>
  <p:extLst>
    <p:ext uri="{E180D4A7-C9FB-4DFB-919C-405C955672EB}">
      <p14:showEvtLst xmlns:p14="http://schemas.microsoft.com/office/powerpoint/2010/main">
        <p14:playEvt time="4" objId="29"/>
        <p14:playEvt time="3038" objId="7"/>
        <p14:stopEvt time="3471" objId="7"/>
        <p14:playEvt time="3507" objId="11"/>
        <p14:stopEvt time="3982" objId="11"/>
        <p14:playEvt time="4045" objId="12"/>
        <p14:stopEvt time="4488" objId="12"/>
        <p14:playEvt time="4548" objId="13"/>
        <p14:stopEvt time="4963" objId="13"/>
        <p14:playEvt time="5025" objId="14"/>
        <p14:stopEvt time="5474" objId="14"/>
        <p14:playEvt time="5510" objId="20"/>
        <p14:playEvt time="6050" objId="21"/>
        <p14:stopEvt time="6212" objId="20"/>
        <p14:playEvt time="6547" objId="22"/>
        <p14:stopEvt time="6731" objId="21"/>
        <p14:stopEvt time="7216" objId="22"/>
        <p14:playEvt time="7831" objId="25"/>
        <p14:stopEvt time="8304" objId="25"/>
        <p14:stopEvt time="11715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8 - Tip 4 Visuals are Your F 1">
            <a:hlinkClick r:id="" action="ppaction://media"/>
            <a:extLst>
              <a:ext uri="{FF2B5EF4-FFF2-40B4-BE49-F238E27FC236}">
                <a16:creationId xmlns:a16="http://schemas.microsoft.com/office/drawing/2014/main" id="{F2F506EB-F0C4-B028-841C-F1AD85C2DF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6378" y="402865"/>
            <a:ext cx="730250" cy="730250"/>
          </a:xfrm>
          <a:prstGeom prst="rect">
            <a:avLst/>
          </a:prstGeom>
        </p:spPr>
      </p:pic>
      <p:pic>
        <p:nvPicPr>
          <p:cNvPr id="4" name="ting.mp3">
            <a:hlinkClick r:id="" action="ppaction://media"/>
            <a:extLst>
              <a:ext uri="{FF2B5EF4-FFF2-40B4-BE49-F238E27FC236}">
                <a16:creationId xmlns:a16="http://schemas.microsoft.com/office/drawing/2014/main" id="{373393A9-E020-1811-7A47-7798B69617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53679" y="320315"/>
            <a:ext cx="812800" cy="812800"/>
          </a:xfrm>
          <a:prstGeom prst="rect">
            <a:avLst/>
          </a:prstGeom>
        </p:spPr>
      </p:pic>
      <p:pic>
        <p:nvPicPr>
          <p:cNvPr id="5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B0112AD5-8278-DFFE-C262-A144ABE094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5103" y="406351"/>
            <a:ext cx="812800" cy="812800"/>
          </a:xfrm>
          <a:prstGeom prst="rect">
            <a:avLst/>
          </a:prstGeom>
        </p:spPr>
      </p:pic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9" name="Picture 8" descr="A group of colorful rectangular signs with text&#10;&#10;Description automatically generated">
            <a:extLst>
              <a:ext uri="{FF2B5EF4-FFF2-40B4-BE49-F238E27FC236}">
                <a16:creationId xmlns:a16="http://schemas.microsoft.com/office/drawing/2014/main" id="{A6AFF0CE-EE0E-39B8-B796-A79AA8535D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3473" t="37198" r="6057" b="31758"/>
          <a:stretch/>
        </p:blipFill>
        <p:spPr>
          <a:xfrm>
            <a:off x="3047903" y="1712699"/>
            <a:ext cx="6465766" cy="2802479"/>
          </a:xfrm>
          <a:prstGeom prst="rect">
            <a:avLst/>
          </a:prstGeom>
        </p:spPr>
      </p:pic>
      <p:pic>
        <p:nvPicPr>
          <p:cNvPr id="2" name="Picture 1" descr="Businesswoman writing on notepad smiling">
            <a:extLst>
              <a:ext uri="{FF2B5EF4-FFF2-40B4-BE49-F238E27FC236}">
                <a16:creationId xmlns:a16="http://schemas.microsoft.com/office/drawing/2014/main" id="{57BCA4EE-DAC5-C586-0DAC-3827F4B664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069" y="1541194"/>
            <a:ext cx="1472010" cy="5119615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EC0CC490-93D2-B6CB-98B8-00CC0554326D}"/>
              </a:ext>
            </a:extLst>
          </p:cNvPr>
          <p:cNvSpPr txBox="1"/>
          <p:nvPr/>
        </p:nvSpPr>
        <p:spPr>
          <a:xfrm>
            <a:off x="192978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pic>
        <p:nvPicPr>
          <p:cNvPr id="11" name="Picture 10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33E411E0-562B-DE64-09C2-66B20789D2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8" t="28514" r="42203" b="22684"/>
          <a:stretch/>
        </p:blipFill>
        <p:spPr>
          <a:xfrm>
            <a:off x="7452729" y="3323608"/>
            <a:ext cx="4051611" cy="3455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52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4"/>
    </mc:Choice>
    <mc:Fallback>
      <p:transition spd="slow" advTm="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7"/>
        <p14:playEvt time="830" objId="4"/>
        <p14:stopEvt time="1530" objId="4"/>
        <p14:playEvt time="1818" objId="5"/>
        <p14:stopEvt time="2346" objId="5"/>
        <p14:stopEvt time="3326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ukh .mp3">
            <a:hlinkClick r:id="" action="ppaction://media"/>
            <a:extLst>
              <a:ext uri="{FF2B5EF4-FFF2-40B4-BE49-F238E27FC236}">
                <a16:creationId xmlns:a16="http://schemas.microsoft.com/office/drawing/2014/main" id="{0596526F-5D40-DC31-B89A-725594CB48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7606" y="149059"/>
            <a:ext cx="812800" cy="812800"/>
          </a:xfrm>
          <a:prstGeom prst="rect">
            <a:avLst/>
          </a:prstGeom>
        </p:spPr>
      </p:pic>
      <p:pic>
        <p:nvPicPr>
          <p:cNvPr id="9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78E77BFB-25B4-B8E1-0A81-62FABF90855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5037" y="334080"/>
            <a:ext cx="667149" cy="667149"/>
          </a:xfrm>
          <a:prstGeom prst="rect">
            <a:avLst/>
          </a:prstGeom>
        </p:spPr>
      </p:pic>
      <p:pic>
        <p:nvPicPr>
          <p:cNvPr id="2" name="09 - People learn visually Us 1">
            <a:hlinkClick r:id="" action="ppaction://media"/>
            <a:extLst>
              <a:ext uri="{FF2B5EF4-FFF2-40B4-BE49-F238E27FC236}">
                <a16:creationId xmlns:a16="http://schemas.microsoft.com/office/drawing/2014/main" id="{2C0656A5-9D18-565B-F00D-0DDD742106D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346" y="225174"/>
            <a:ext cx="730250" cy="730250"/>
          </a:xfrm>
          <a:prstGeom prst="rect">
            <a:avLst/>
          </a:prstGeom>
        </p:spPr>
      </p:pic>
      <p:pic>
        <p:nvPicPr>
          <p:cNvPr id="11" name="tukh .mp3">
            <a:hlinkClick r:id="" action="ppaction://media"/>
            <a:extLst>
              <a:ext uri="{FF2B5EF4-FFF2-40B4-BE49-F238E27FC236}">
                <a16:creationId xmlns:a16="http://schemas.microsoft.com/office/drawing/2014/main" id="{773FBA5A-6D29-145A-BB61-97E6C1A680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3038" y="344789"/>
            <a:ext cx="812800" cy="812800"/>
          </a:xfrm>
          <a:prstGeom prst="rect">
            <a:avLst/>
          </a:prstGeom>
        </p:spPr>
      </p:pic>
      <p:pic>
        <p:nvPicPr>
          <p:cNvPr id="10" name="tukh .mp3">
            <a:hlinkClick r:id="" action="ppaction://media"/>
            <a:extLst>
              <a:ext uri="{FF2B5EF4-FFF2-40B4-BE49-F238E27FC236}">
                <a16:creationId xmlns:a16="http://schemas.microsoft.com/office/drawing/2014/main" id="{EB3C54B4-A1B0-2E30-6695-7642FE248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64298" y="207093"/>
            <a:ext cx="812800" cy="812800"/>
          </a:xfrm>
          <a:prstGeom prst="rect">
            <a:avLst/>
          </a:prstGeom>
        </p:spPr>
      </p:pic>
      <p:pic>
        <p:nvPicPr>
          <p:cNvPr id="23" name="Hoop hooop.mp3">
            <a:hlinkClick r:id="" action="ppaction://media"/>
            <a:extLst>
              <a:ext uri="{FF2B5EF4-FFF2-40B4-BE49-F238E27FC236}">
                <a16:creationId xmlns:a16="http://schemas.microsoft.com/office/drawing/2014/main" id="{FD7ADA1C-7FF3-906A-4684-9B6FF167806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038" y="492387"/>
            <a:ext cx="812800" cy="812800"/>
          </a:xfrm>
          <a:prstGeom prst="rect">
            <a:avLst/>
          </a:prstGeom>
        </p:spPr>
      </p:pic>
      <p:pic>
        <p:nvPicPr>
          <p:cNvPr id="12" name="tukh .mp3">
            <a:hlinkClick r:id="" action="ppaction://media"/>
            <a:extLst>
              <a:ext uri="{FF2B5EF4-FFF2-40B4-BE49-F238E27FC236}">
                <a16:creationId xmlns:a16="http://schemas.microsoft.com/office/drawing/2014/main" id="{5BBECDF5-7847-392F-A719-5B2966C425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95188" y="440077"/>
            <a:ext cx="812800" cy="812800"/>
          </a:xfrm>
          <a:prstGeom prst="rect">
            <a:avLst/>
          </a:prstGeom>
        </p:spPr>
      </p:pic>
      <p:pic>
        <p:nvPicPr>
          <p:cNvPr id="7" name="Picture 6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8D4A8647-28FD-55E8-29A6-D2BE9E1E0AD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815" t="13578" r="7898" b="36775"/>
          <a:stretch/>
        </p:blipFill>
        <p:spPr>
          <a:xfrm>
            <a:off x="4726968" y="334080"/>
            <a:ext cx="4498445" cy="4750795"/>
          </a:xfrm>
          <a:prstGeom prst="rect">
            <a:avLst/>
          </a:prstGeom>
        </p:spPr>
      </p:pic>
      <p:pic>
        <p:nvPicPr>
          <p:cNvPr id="21" name="ting.mp3">
            <a:hlinkClick r:id="" action="ppaction://media"/>
            <a:extLst>
              <a:ext uri="{FF2B5EF4-FFF2-40B4-BE49-F238E27FC236}">
                <a16:creationId xmlns:a16="http://schemas.microsoft.com/office/drawing/2014/main" id="{24E2AE43-93DE-C63D-FA9E-9F9751F83D0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4655" y="414802"/>
            <a:ext cx="812800" cy="812800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4AFEB354-BA30-6C8B-8988-2852DFACC5C0}"/>
              </a:ext>
            </a:extLst>
          </p:cNvPr>
          <p:cNvSpPr txBox="1"/>
          <p:nvPr/>
        </p:nvSpPr>
        <p:spPr>
          <a:xfrm>
            <a:off x="5074311" y="2515618"/>
            <a:ext cx="5075647" cy="166199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Gagalin"/>
              </a:rPr>
              <a:t>People learn visually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31" y="-245598"/>
            <a:ext cx="2133600" cy="2133600"/>
          </a:xfrm>
          <a:prstGeom prst="rect">
            <a:avLst/>
          </a:prstGeom>
        </p:spPr>
      </p:pic>
      <p:pic>
        <p:nvPicPr>
          <p:cNvPr id="4" name="Picture 3" descr="Businesswoman presenting">
            <a:extLst>
              <a:ext uri="{FF2B5EF4-FFF2-40B4-BE49-F238E27FC236}">
                <a16:creationId xmlns:a16="http://schemas.microsoft.com/office/drawing/2014/main" id="{43DD4FFA-5C7E-66DE-09BD-641F3D5071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8624" y="1547399"/>
            <a:ext cx="5337663" cy="11715608"/>
          </a:xfrm>
          <a:prstGeom prst="rect">
            <a:avLst/>
          </a:prstGeom>
        </p:spPr>
      </p:pic>
      <p:pic>
        <p:nvPicPr>
          <p:cNvPr id="5" name="Picture 4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4DB70895-859D-ADB5-0870-05327574F9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537" t="13786" r="65481" b="36836"/>
          <a:stretch/>
        </p:blipFill>
        <p:spPr>
          <a:xfrm>
            <a:off x="5202065" y="811777"/>
            <a:ext cx="3537156" cy="3795403"/>
          </a:xfrm>
          <a:prstGeom prst="rect">
            <a:avLst/>
          </a:prstGeom>
        </p:spPr>
      </p:pic>
      <p:pic>
        <p:nvPicPr>
          <p:cNvPr id="6" name="Picture 5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2E36FEDF-5EC7-561F-1053-FD4F6474616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939" t="13842" r="35435" b="42514"/>
          <a:stretch/>
        </p:blipFill>
        <p:spPr>
          <a:xfrm>
            <a:off x="4761598" y="1093614"/>
            <a:ext cx="4212574" cy="3503783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784CD657-50D4-882A-01A5-4DC2D8D7886F}"/>
              </a:ext>
            </a:extLst>
          </p:cNvPr>
          <p:cNvSpPr txBox="1"/>
          <p:nvPr/>
        </p:nvSpPr>
        <p:spPr>
          <a:xfrm>
            <a:off x="358386" y="197191"/>
            <a:ext cx="427889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Teaching 101</a:t>
            </a:r>
            <a:endParaRPr lang="en-US" sz="3600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For non-teachers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A7F1607D-5015-200C-7F24-A29716A83BE6}"/>
              </a:ext>
            </a:extLst>
          </p:cNvPr>
          <p:cNvSpPr txBox="1"/>
          <p:nvPr/>
        </p:nvSpPr>
        <p:spPr>
          <a:xfrm>
            <a:off x="4554378" y="3362628"/>
            <a:ext cx="5246098" cy="7386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Gagalin"/>
              </a:rPr>
              <a:t>Real life objects</a:t>
            </a:r>
          </a:p>
        </p:txBody>
      </p:sp>
      <p:pic>
        <p:nvPicPr>
          <p:cNvPr id="18" name="Picture 17" descr="Businesswoman thumbs up">
            <a:extLst>
              <a:ext uri="{FF2B5EF4-FFF2-40B4-BE49-F238E27FC236}">
                <a16:creationId xmlns:a16="http://schemas.microsoft.com/office/drawing/2014/main" id="{3B828869-226C-8E23-1254-30A70F5DAA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5" y="1547399"/>
            <a:ext cx="4477216" cy="12603105"/>
          </a:xfrm>
          <a:prstGeom prst="rect">
            <a:avLst/>
          </a:prstGeom>
        </p:spPr>
      </p:pic>
      <p:pic>
        <p:nvPicPr>
          <p:cNvPr id="20" name="Picture 19" descr="A person giving a presentation to children&#10;&#10;Description automatically generated">
            <a:extLst>
              <a:ext uri="{FF2B5EF4-FFF2-40B4-BE49-F238E27FC236}">
                <a16:creationId xmlns:a16="http://schemas.microsoft.com/office/drawing/2014/main" id="{BC67E95F-65C3-731B-88E4-4B9DBF697A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1955" r="39804" b="30350"/>
          <a:stretch/>
        </p:blipFill>
        <p:spPr>
          <a:xfrm>
            <a:off x="4875511" y="727121"/>
            <a:ext cx="5764030" cy="4606103"/>
          </a:xfrm>
          <a:prstGeom prst="rect">
            <a:avLst/>
          </a:prstGeom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021760BD-7240-28E2-A0E9-A6F503C0A855}"/>
              </a:ext>
            </a:extLst>
          </p:cNvPr>
          <p:cNvSpPr txBox="1"/>
          <p:nvPr/>
        </p:nvSpPr>
        <p:spPr>
          <a:xfrm>
            <a:off x="5471239" y="5350130"/>
            <a:ext cx="4278892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Gagalin"/>
              </a:rPr>
              <a:t>Keep your learners engaged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58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8"/>
    </mc:Choice>
    <mc:Fallback>
      <p:transition spd="slow" advTm="1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3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34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34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9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94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294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61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61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3" grpId="1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5" objId="2"/>
        <p14:playEvt time="1713" objId="9"/>
        <p14:playEvt time="2014" objId="10"/>
        <p14:stopEvt time="2186" objId="9"/>
        <p14:playEvt time="2369" objId="11"/>
        <p14:stopEvt time="2526" objId="10"/>
        <p14:stopEvt time="2826" objId="11"/>
        <p14:playEvt time="2970" objId="12"/>
        <p14:stopEvt time="3444" objId="12"/>
        <p14:playEvt time="4153" objId="14"/>
        <p14:stopEvt time="4601" objId="14"/>
        <p14:playEvt time="7104" objId="21"/>
        <p14:stopEvt time="7828" objId="21"/>
        <p14:playEvt time="10638" objId="23"/>
        <p14:stopEvt time="11135" objId="23"/>
        <p14:stopEvt time="1410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</TotalTime>
  <Words>141</Words>
  <Application>Microsoft Macintosh PowerPoint</Application>
  <PresentationFormat>Widescreen</PresentationFormat>
  <Paragraphs>55</Paragraphs>
  <Slides>14</Slides>
  <Notes>14</Notes>
  <HiddenSlides>0</HiddenSlides>
  <MMClips>82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Gagalin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 Tameta</cp:lastModifiedBy>
  <cp:revision>604</cp:revision>
  <dcterms:created xsi:type="dcterms:W3CDTF">2024-05-23T03:51:07Z</dcterms:created>
  <dcterms:modified xsi:type="dcterms:W3CDTF">2024-05-24T10:42:53Z</dcterms:modified>
</cp:coreProperties>
</file>